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9.xml" ContentType="application/vnd.openxmlformats-officedocument.themeOverr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Override12.xml" ContentType="application/vnd.openxmlformats-officedocument.themeOverr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Override13.xml" ContentType="application/vnd.openxmlformats-officedocument.themeOverr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758" r:id="rId2"/>
    <p:sldMasterId id="2147483771" r:id="rId3"/>
    <p:sldMasterId id="2147483784" r:id="rId4"/>
    <p:sldMasterId id="2147483797" r:id="rId5"/>
  </p:sldMasterIdLst>
  <p:notesMasterIdLst>
    <p:notesMasterId r:id="rId54"/>
  </p:notesMasterIdLst>
  <p:sldIdLst>
    <p:sldId id="349" r:id="rId6"/>
    <p:sldId id="299" r:id="rId7"/>
    <p:sldId id="300" r:id="rId8"/>
    <p:sldId id="368" r:id="rId9"/>
    <p:sldId id="266" r:id="rId10"/>
    <p:sldId id="355" r:id="rId11"/>
    <p:sldId id="363" r:id="rId12"/>
    <p:sldId id="364" r:id="rId13"/>
    <p:sldId id="366" r:id="rId14"/>
    <p:sldId id="367" r:id="rId15"/>
    <p:sldId id="356" r:id="rId16"/>
    <p:sldId id="303" r:id="rId17"/>
    <p:sldId id="304" r:id="rId18"/>
    <p:sldId id="278" r:id="rId19"/>
    <p:sldId id="269" r:id="rId20"/>
    <p:sldId id="306" r:id="rId21"/>
    <p:sldId id="326" r:id="rId22"/>
    <p:sldId id="333" r:id="rId23"/>
    <p:sldId id="332" r:id="rId24"/>
    <p:sldId id="343" r:id="rId25"/>
    <p:sldId id="312" r:id="rId26"/>
    <p:sldId id="322" r:id="rId27"/>
    <p:sldId id="314" r:id="rId28"/>
    <p:sldId id="334" r:id="rId29"/>
    <p:sldId id="335" r:id="rId30"/>
    <p:sldId id="344" r:id="rId31"/>
    <p:sldId id="324" r:id="rId32"/>
    <p:sldId id="325" r:id="rId33"/>
    <p:sldId id="336" r:id="rId34"/>
    <p:sldId id="338" r:id="rId35"/>
    <p:sldId id="339" r:id="rId36"/>
    <p:sldId id="348" r:id="rId37"/>
    <p:sldId id="346" r:id="rId38"/>
    <p:sldId id="341" r:id="rId39"/>
    <p:sldId id="347" r:id="rId40"/>
    <p:sldId id="337" r:id="rId41"/>
    <p:sldId id="316" r:id="rId42"/>
    <p:sldId id="352" r:id="rId43"/>
    <p:sldId id="361" r:id="rId44"/>
    <p:sldId id="362" r:id="rId45"/>
    <p:sldId id="353" r:id="rId46"/>
    <p:sldId id="315" r:id="rId47"/>
    <p:sldId id="359" r:id="rId48"/>
    <p:sldId id="360" r:id="rId49"/>
    <p:sldId id="357" r:id="rId50"/>
    <p:sldId id="358" r:id="rId51"/>
    <p:sldId id="319" r:id="rId52"/>
    <p:sldId id="257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3838AE-05EC-4670-AA86-35A1794D0F03}">
          <p14:sldIdLst/>
        </p14:section>
        <p14:section name="Untitled Section" id="{A3285CC4-A1A0-4DC0-9AFC-46D80F44F795}">
          <p14:sldIdLst>
            <p14:sldId id="349"/>
            <p14:sldId id="299"/>
            <p14:sldId id="300"/>
            <p14:sldId id="368"/>
            <p14:sldId id="266"/>
            <p14:sldId id="355"/>
            <p14:sldId id="363"/>
            <p14:sldId id="364"/>
            <p14:sldId id="366"/>
            <p14:sldId id="367"/>
            <p14:sldId id="356"/>
            <p14:sldId id="303"/>
            <p14:sldId id="304"/>
            <p14:sldId id="278"/>
            <p14:sldId id="269"/>
            <p14:sldId id="306"/>
            <p14:sldId id="326"/>
            <p14:sldId id="333"/>
            <p14:sldId id="332"/>
            <p14:sldId id="343"/>
            <p14:sldId id="312"/>
            <p14:sldId id="322"/>
            <p14:sldId id="314"/>
            <p14:sldId id="334"/>
            <p14:sldId id="335"/>
            <p14:sldId id="344"/>
            <p14:sldId id="324"/>
            <p14:sldId id="325"/>
            <p14:sldId id="336"/>
            <p14:sldId id="338"/>
            <p14:sldId id="339"/>
            <p14:sldId id="348"/>
            <p14:sldId id="346"/>
            <p14:sldId id="341"/>
            <p14:sldId id="347"/>
            <p14:sldId id="337"/>
            <p14:sldId id="316"/>
            <p14:sldId id="352"/>
            <p14:sldId id="361"/>
            <p14:sldId id="362"/>
            <p14:sldId id="353"/>
            <p14:sldId id="315"/>
            <p14:sldId id="359"/>
            <p14:sldId id="360"/>
            <p14:sldId id="357"/>
            <p14:sldId id="358"/>
            <p14:sldId id="319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850"/>
    <a:srgbClr val="B14154"/>
    <a:srgbClr val="333F50"/>
    <a:srgbClr val="8497B0"/>
    <a:srgbClr val="CCCCFF"/>
    <a:srgbClr val="736AEC"/>
    <a:srgbClr val="96A3DA"/>
    <a:srgbClr val="4091AA"/>
    <a:srgbClr val="FF0066"/>
    <a:srgbClr val="A13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0" autoAdjust="0"/>
  </p:normalViewPr>
  <p:slideViewPr>
    <p:cSldViewPr snapToGrid="0">
      <p:cViewPr varScale="1">
        <p:scale>
          <a:sx n="114" d="100"/>
          <a:sy n="114" d="100"/>
        </p:scale>
        <p:origin x="590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24" y="1770"/>
    </p:cViewPr>
  </p:outlin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jfif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fif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jfif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fif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86F781-704C-454D-BE11-D2BD7D56B1BB}" type="doc">
      <dgm:prSet loTypeId="urn:microsoft.com/office/officeart/2005/8/layout/hList6" loCatId="list" qsTypeId="urn:microsoft.com/office/officeart/2005/8/quickstyle/3d1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D5EB2AF-077D-4542-BB5D-535499E0ACC9}">
      <dgm:prSet phldrT="[Text]" custT="1"/>
      <dgm:spPr/>
      <dgm:t>
        <a:bodyPr anchor="ctr" anchorCtr="0"/>
        <a:lstStyle/>
        <a:p>
          <a:r>
            <a:rPr lang="en-US" sz="2400" dirty="0">
              <a:latin typeface="Tw Cen MT Condensed" pitchFamily="34" charset="0"/>
            </a:rPr>
            <a:t>Content streaming deals with real time data </a:t>
          </a:r>
        </a:p>
      </dgm:t>
    </dgm:pt>
    <dgm:pt modelId="{7E288A60-6DB8-441F-9CE0-F5D247CD384D}" type="par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B6880152-C9D7-4662-951D-CBBA7A43D00B}" type="sib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2CBD8AB0-34CF-4915-B4C0-55A9A0B3698A}">
      <dgm:prSet phldrT="[Text]" custT="1"/>
      <dgm:spPr/>
      <dgm:t>
        <a:bodyPr anchor="ctr" anchorCtr="0"/>
        <a:lstStyle/>
        <a:p>
          <a:r>
            <a:rPr lang="en-US" sz="2400" dirty="0">
              <a:latin typeface="Tw Cen MT Condensed" pitchFamily="34" charset="0"/>
            </a:rPr>
            <a:t>It will help to gain competitive edge in the market</a:t>
          </a:r>
        </a:p>
      </dgm:t>
    </dgm:pt>
    <dgm:pt modelId="{7AD6FA76-4D86-450B-A09B-062375C168E2}" type="par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EA2FDEAB-07CA-4562-BAF4-DEB1AC6BD60E}" type="sib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B8C20196-3C50-45A5-8253-DA1BE32D3D34}">
      <dgm:prSet phldrT="[Text]" custT="1"/>
      <dgm:spPr/>
      <dgm:t>
        <a:bodyPr anchor="ctr" anchorCtr="0"/>
        <a:lstStyle/>
        <a:p>
          <a:pPr algn="ctr"/>
          <a:r>
            <a:rPr lang="en-US" sz="2400" dirty="0">
              <a:latin typeface="Tw Cen MT Condensed" pitchFamily="34" charset="0"/>
            </a:rPr>
            <a:t>content streaming websites are Amazon </a:t>
          </a:r>
          <a:r>
            <a:rPr lang="en-US" sz="2400" dirty="0" err="1">
              <a:latin typeface="Tw Cen MT Condensed" pitchFamily="34" charset="0"/>
            </a:rPr>
            <a:t>prime,netflix</a:t>
          </a:r>
          <a:r>
            <a:rPr lang="en-US" sz="2400" dirty="0">
              <a:latin typeface="Tw Cen MT Condensed" pitchFamily="34" charset="0"/>
            </a:rPr>
            <a:t> </a:t>
          </a:r>
          <a:r>
            <a:rPr lang="en-US" sz="2400" dirty="0" err="1">
              <a:latin typeface="Tw Cen MT Condensed" pitchFamily="34" charset="0"/>
            </a:rPr>
            <a:t>etc</a:t>
          </a:r>
          <a:endParaRPr lang="en-US" sz="2400" dirty="0">
            <a:latin typeface="Tw Cen MT Condensed" pitchFamily="34" charset="0"/>
          </a:endParaRPr>
        </a:p>
      </dgm:t>
    </dgm:pt>
    <dgm:pt modelId="{F7AB0B72-42CA-4D46-A23E-FCFF830E3E1B}" type="par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8E67E7C8-356F-4AEF-9683-A2FB05C2EB78}" type="sib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72BDF82-A7AA-4383-B5CC-67C31F4C7A26}">
      <dgm:prSet phldrT="[Text]" custT="1"/>
      <dgm:spPr/>
      <dgm:t>
        <a:bodyPr anchor="ctr" anchorCtr="0"/>
        <a:lstStyle/>
        <a:p>
          <a:r>
            <a:rPr lang="en-US" sz="2400" dirty="0">
              <a:latin typeface="Tw Cen MT Condensed" pitchFamily="34" charset="0"/>
            </a:rPr>
            <a:t>Due to strong competition they need the strong tools and techniques for analysis</a:t>
          </a:r>
        </a:p>
      </dgm:t>
    </dgm:pt>
    <dgm:pt modelId="{35C24B3E-109D-4D04-B309-B618338E8F1F}" type="par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4EEE8603-9B42-4E78-83CB-313B0F877855}" type="sib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8139AEBC-817E-4EE9-ABEF-B20C9B8E6B75}" type="pres">
      <dgm:prSet presAssocID="{2F86F781-704C-454D-BE11-D2BD7D56B1BB}" presName="Name0" presStyleCnt="0">
        <dgm:presLayoutVars>
          <dgm:dir/>
          <dgm:resizeHandles val="exact"/>
        </dgm:presLayoutVars>
      </dgm:prSet>
      <dgm:spPr/>
    </dgm:pt>
    <dgm:pt modelId="{E789E225-4415-4192-B50B-602DB591CBA2}" type="pres">
      <dgm:prSet presAssocID="{4D5EB2AF-077D-4542-BB5D-535499E0ACC9}" presName="node" presStyleLbl="node1" presStyleIdx="0" presStyleCnt="4">
        <dgm:presLayoutVars>
          <dgm:bulletEnabled val="1"/>
        </dgm:presLayoutVars>
      </dgm:prSet>
      <dgm:spPr/>
    </dgm:pt>
    <dgm:pt modelId="{04BA73F2-4918-459F-A8C5-67E3B210AD1A}" type="pres">
      <dgm:prSet presAssocID="{B6880152-C9D7-4662-951D-CBBA7A43D00B}" presName="sibTrans" presStyleCnt="0"/>
      <dgm:spPr/>
    </dgm:pt>
    <dgm:pt modelId="{1EB62D43-4E38-49DB-8E30-7C0D6038ACCD}" type="pres">
      <dgm:prSet presAssocID="{2CBD8AB0-34CF-4915-B4C0-55A9A0B3698A}" presName="node" presStyleLbl="node1" presStyleIdx="1" presStyleCnt="4">
        <dgm:presLayoutVars>
          <dgm:bulletEnabled val="1"/>
        </dgm:presLayoutVars>
      </dgm:prSet>
      <dgm:spPr/>
    </dgm:pt>
    <dgm:pt modelId="{9E005E05-5B1E-4A7D-A04E-6381D7122068}" type="pres">
      <dgm:prSet presAssocID="{EA2FDEAB-07CA-4562-BAF4-DEB1AC6BD60E}" presName="sibTrans" presStyleCnt="0"/>
      <dgm:spPr/>
    </dgm:pt>
    <dgm:pt modelId="{5E193A34-0702-4BCA-AD5D-77BD35FFB6A6}" type="pres">
      <dgm:prSet presAssocID="{B8C20196-3C50-45A5-8253-DA1BE32D3D34}" presName="node" presStyleLbl="node1" presStyleIdx="2" presStyleCnt="4">
        <dgm:presLayoutVars>
          <dgm:bulletEnabled val="1"/>
        </dgm:presLayoutVars>
      </dgm:prSet>
      <dgm:spPr/>
    </dgm:pt>
    <dgm:pt modelId="{1C798DAD-F97C-4C36-AA10-8CFDD5081EB4}" type="pres">
      <dgm:prSet presAssocID="{8E67E7C8-356F-4AEF-9683-A2FB05C2EB78}" presName="sibTrans" presStyleCnt="0"/>
      <dgm:spPr/>
    </dgm:pt>
    <dgm:pt modelId="{7D319365-36DD-468B-8BCF-1A1263F25619}" type="pres">
      <dgm:prSet presAssocID="{372BDF82-A7AA-4383-B5CC-67C31F4C7A26}" presName="node" presStyleLbl="node1" presStyleIdx="3" presStyleCnt="4">
        <dgm:presLayoutVars>
          <dgm:bulletEnabled val="1"/>
        </dgm:presLayoutVars>
      </dgm:prSet>
      <dgm:spPr/>
    </dgm:pt>
  </dgm:ptLst>
  <dgm:cxnLst>
    <dgm:cxn modelId="{702E6E05-21D9-4550-B279-03BBD21370E5}" srcId="{2F86F781-704C-454D-BE11-D2BD7D56B1BB}" destId="{4D5EB2AF-077D-4542-BB5D-535499E0ACC9}" srcOrd="0" destOrd="0" parTransId="{7E288A60-6DB8-441F-9CE0-F5D247CD384D}" sibTransId="{B6880152-C9D7-4662-951D-CBBA7A43D00B}"/>
    <dgm:cxn modelId="{82138705-F215-4A63-A988-0877BA49FE02}" type="presOf" srcId="{4D5EB2AF-077D-4542-BB5D-535499E0ACC9}" destId="{E789E225-4415-4192-B50B-602DB591CBA2}" srcOrd="0" destOrd="0" presId="urn:microsoft.com/office/officeart/2005/8/layout/hList6"/>
    <dgm:cxn modelId="{6A93E31C-5E3D-4C16-BFFF-A52EDB1DC297}" srcId="{2F86F781-704C-454D-BE11-D2BD7D56B1BB}" destId="{B8C20196-3C50-45A5-8253-DA1BE32D3D34}" srcOrd="2" destOrd="0" parTransId="{F7AB0B72-42CA-4D46-A23E-FCFF830E3E1B}" sibTransId="{8E67E7C8-356F-4AEF-9683-A2FB05C2EB78}"/>
    <dgm:cxn modelId="{8A069F37-45EF-4BC3-A8E6-F1430E041DC9}" srcId="{2F86F781-704C-454D-BE11-D2BD7D56B1BB}" destId="{2CBD8AB0-34CF-4915-B4C0-55A9A0B3698A}" srcOrd="1" destOrd="0" parTransId="{7AD6FA76-4D86-450B-A09B-062375C168E2}" sibTransId="{EA2FDEAB-07CA-4562-BAF4-DEB1AC6BD60E}"/>
    <dgm:cxn modelId="{9A33B63B-6EE1-471A-AB07-CA57874ECA86}" type="presOf" srcId="{2CBD8AB0-34CF-4915-B4C0-55A9A0B3698A}" destId="{1EB62D43-4E38-49DB-8E30-7C0D6038ACCD}" srcOrd="0" destOrd="0" presId="urn:microsoft.com/office/officeart/2005/8/layout/hList6"/>
    <dgm:cxn modelId="{40580A6E-9BC7-4669-921A-67A7AA08BC00}" type="presOf" srcId="{B8C20196-3C50-45A5-8253-DA1BE32D3D34}" destId="{5E193A34-0702-4BCA-AD5D-77BD35FFB6A6}" srcOrd="0" destOrd="0" presId="urn:microsoft.com/office/officeart/2005/8/layout/hList6"/>
    <dgm:cxn modelId="{F5DED375-BC28-4B9A-A4F5-DA45BC82297D}" srcId="{2F86F781-704C-454D-BE11-D2BD7D56B1BB}" destId="{372BDF82-A7AA-4383-B5CC-67C31F4C7A26}" srcOrd="3" destOrd="0" parTransId="{35C24B3E-109D-4D04-B309-B618338E8F1F}" sibTransId="{4EEE8603-9B42-4E78-83CB-313B0F877855}"/>
    <dgm:cxn modelId="{50D83D99-F33C-4CDA-9180-A57DCF283605}" type="presOf" srcId="{2F86F781-704C-454D-BE11-D2BD7D56B1BB}" destId="{8139AEBC-817E-4EE9-ABEF-B20C9B8E6B75}" srcOrd="0" destOrd="0" presId="urn:microsoft.com/office/officeart/2005/8/layout/hList6"/>
    <dgm:cxn modelId="{2AD9DDE6-65FE-4538-BB1B-BE51537A3BFE}" type="presOf" srcId="{372BDF82-A7AA-4383-B5CC-67C31F4C7A26}" destId="{7D319365-36DD-468B-8BCF-1A1263F25619}" srcOrd="0" destOrd="0" presId="urn:microsoft.com/office/officeart/2005/8/layout/hList6"/>
    <dgm:cxn modelId="{6587BDE4-A74C-4A88-81F4-EE1C930A8A28}" type="presParOf" srcId="{8139AEBC-817E-4EE9-ABEF-B20C9B8E6B75}" destId="{E789E225-4415-4192-B50B-602DB591CBA2}" srcOrd="0" destOrd="0" presId="urn:microsoft.com/office/officeart/2005/8/layout/hList6"/>
    <dgm:cxn modelId="{80B5E4BD-96A0-49C6-8F82-D288A865D542}" type="presParOf" srcId="{8139AEBC-817E-4EE9-ABEF-B20C9B8E6B75}" destId="{04BA73F2-4918-459F-A8C5-67E3B210AD1A}" srcOrd="1" destOrd="0" presId="urn:microsoft.com/office/officeart/2005/8/layout/hList6"/>
    <dgm:cxn modelId="{3C3DEA53-ABFB-4927-A24E-4420E10D337F}" type="presParOf" srcId="{8139AEBC-817E-4EE9-ABEF-B20C9B8E6B75}" destId="{1EB62D43-4E38-49DB-8E30-7C0D6038ACCD}" srcOrd="2" destOrd="0" presId="urn:microsoft.com/office/officeart/2005/8/layout/hList6"/>
    <dgm:cxn modelId="{9C974A9C-593E-434B-8261-B749997B3D27}" type="presParOf" srcId="{8139AEBC-817E-4EE9-ABEF-B20C9B8E6B75}" destId="{9E005E05-5B1E-4A7D-A04E-6381D7122068}" srcOrd="3" destOrd="0" presId="urn:microsoft.com/office/officeart/2005/8/layout/hList6"/>
    <dgm:cxn modelId="{56D00FF3-0D19-4F10-A81E-49166A9009C4}" type="presParOf" srcId="{8139AEBC-817E-4EE9-ABEF-B20C9B8E6B75}" destId="{5E193A34-0702-4BCA-AD5D-77BD35FFB6A6}" srcOrd="4" destOrd="0" presId="urn:microsoft.com/office/officeart/2005/8/layout/hList6"/>
    <dgm:cxn modelId="{2C85D64B-9424-4B5E-9042-66ABE0A5941F}" type="presParOf" srcId="{8139AEBC-817E-4EE9-ABEF-B20C9B8E6B75}" destId="{1C798DAD-F97C-4C36-AA10-8CFDD5081EB4}" srcOrd="5" destOrd="0" presId="urn:microsoft.com/office/officeart/2005/8/layout/hList6"/>
    <dgm:cxn modelId="{3F5C1B97-71EB-4750-B8B6-4E9B1998BEAC}" type="presParOf" srcId="{8139AEBC-817E-4EE9-ABEF-B20C9B8E6B75}" destId="{7D319365-36DD-468B-8BCF-1A1263F25619}" srcOrd="6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ABADF5-C15B-4D82-A4AE-077087145851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</dgm:pt>
    <dgm:pt modelId="{3BDB3B76-9F6B-41C6-9834-08414770F31A}">
      <dgm:prSet phldrT="[Text]" custT="1"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sz="2000" dirty="0"/>
            <a:t>User friendly Interface</a:t>
          </a:r>
        </a:p>
        <a:p>
          <a:pPr rtl="0"/>
          <a:r>
            <a:rPr lang="en-IN" sz="2000" dirty="0"/>
            <a:t>Non technical User</a:t>
          </a:r>
          <a:endParaRPr lang="en-US" sz="2000" dirty="0">
            <a:solidFill>
              <a:schemeClr val="bg1"/>
            </a:solidFill>
            <a:latin typeface="Gill Sans MT" pitchFamily="34" charset="0"/>
          </a:endParaRPr>
        </a:p>
      </dgm:t>
    </dgm:pt>
    <dgm:pt modelId="{B7F474E5-98FB-448E-828D-483B25FD0132}" type="parTrans" cxnId="{28432954-5FB5-43FE-ABA4-ED43FD32665B}">
      <dgm:prSet/>
      <dgm:spPr/>
      <dgm:t>
        <a:bodyPr/>
        <a:lstStyle/>
        <a:p>
          <a:endParaRPr lang="en-US"/>
        </a:p>
      </dgm:t>
    </dgm:pt>
    <dgm:pt modelId="{B642CFC1-DFB2-49F2-AA76-AF9D3D408AE5}" type="sibTrans" cxnId="{28432954-5FB5-43FE-ABA4-ED43FD32665B}">
      <dgm:prSet/>
      <dgm:spPr/>
      <dgm:t>
        <a:bodyPr/>
        <a:lstStyle/>
        <a:p>
          <a:endParaRPr lang="en-US"/>
        </a:p>
      </dgm:t>
    </dgm:pt>
    <dgm:pt modelId="{E2066210-D3D8-456D-B740-DA9DAF433E3B}">
      <dgm:prSet phldrT="[Text]" custT="1"/>
      <dgm:spPr>
        <a:solidFill>
          <a:schemeClr val="accent1">
            <a:lumMod val="50000"/>
          </a:schemeClr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IN" sz="1800" dirty="0">
              <a:solidFill>
                <a:prstClr val="white"/>
              </a:solidFill>
              <a:latin typeface="Calibri"/>
              <a:ea typeface="+mn-ea"/>
              <a:cs typeface="+mn-cs"/>
            </a:rPr>
            <a:t>Interactive graph</a:t>
          </a:r>
        </a:p>
        <a:p>
          <a:pPr rtl="0"/>
          <a:r>
            <a:rPr lang="en-IN" sz="1800" dirty="0">
              <a:solidFill>
                <a:prstClr val="white"/>
              </a:solidFill>
              <a:latin typeface="Calibri"/>
              <a:ea typeface="+mn-ea"/>
              <a:cs typeface="+mn-cs"/>
            </a:rPr>
            <a:t>Capable to manage</a:t>
          </a:r>
        </a:p>
        <a:p>
          <a:pPr rtl="0"/>
          <a:r>
            <a:rPr lang="en-IN" sz="1800" dirty="0">
              <a:solidFill>
                <a:prstClr val="white"/>
              </a:solidFill>
              <a:latin typeface="Calibri"/>
              <a:ea typeface="+mn-ea"/>
              <a:cs typeface="+mn-cs"/>
            </a:rPr>
            <a:t>huge data</a:t>
          </a:r>
          <a:endParaRPr lang="en-US" sz="1800" dirty="0">
            <a:solidFill>
              <a:schemeClr val="bg1"/>
            </a:solidFill>
            <a:latin typeface="Gill Sans MT" pitchFamily="34" charset="0"/>
          </a:endParaRPr>
        </a:p>
      </dgm:t>
    </dgm:pt>
    <dgm:pt modelId="{CE054987-AD18-4F42-B186-24BE046DD0E9}" type="parTrans" cxnId="{4A596FCC-5323-4990-A7E1-11CC691764AE}">
      <dgm:prSet/>
      <dgm:spPr/>
      <dgm:t>
        <a:bodyPr/>
        <a:lstStyle/>
        <a:p>
          <a:endParaRPr lang="en-US"/>
        </a:p>
      </dgm:t>
    </dgm:pt>
    <dgm:pt modelId="{2A23E518-369D-47E8-819C-A58D631E3CE8}" type="sibTrans" cxnId="{4A596FCC-5323-4990-A7E1-11CC691764AE}">
      <dgm:prSet/>
      <dgm:spPr/>
      <dgm:t>
        <a:bodyPr/>
        <a:lstStyle/>
        <a:p>
          <a:endParaRPr lang="en-US"/>
        </a:p>
      </dgm:t>
    </dgm:pt>
    <dgm:pt modelId="{222F19E0-6338-4A06-9CD5-2165BD78B1D9}">
      <dgm:prSet phldrT="[Text]" custT="1"/>
      <dgm:spPr>
        <a:solidFill>
          <a:schemeClr val="accent1">
            <a:lumMod val="50000"/>
          </a:schemeClr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IN" sz="2000" dirty="0">
              <a:solidFill>
                <a:prstClr val="white"/>
              </a:solidFill>
              <a:latin typeface="Calibri"/>
              <a:ea typeface="+mn-ea"/>
              <a:cs typeface="+mn-cs"/>
            </a:rPr>
            <a:t>Platform independent</a:t>
          </a:r>
        </a:p>
        <a:p>
          <a:pPr rtl="0"/>
          <a:r>
            <a:rPr lang="en-IN" sz="2000" dirty="0">
              <a:solidFill>
                <a:prstClr val="white"/>
              </a:solidFill>
              <a:latin typeface="Calibri"/>
              <a:ea typeface="+mn-ea"/>
              <a:cs typeface="+mn-cs"/>
            </a:rPr>
            <a:t>Fast , open source </a:t>
          </a:r>
          <a:endParaRPr lang="en-US" sz="2000" dirty="0">
            <a:solidFill>
              <a:schemeClr val="bg1"/>
            </a:solidFill>
            <a:latin typeface="Gill Sans MT" pitchFamily="34" charset="0"/>
          </a:endParaRPr>
        </a:p>
      </dgm:t>
    </dgm:pt>
    <dgm:pt modelId="{110DAD42-B53F-4853-A014-4BFA4A6257E4}" type="parTrans" cxnId="{88B8CC4F-569E-47E5-8D9C-6D1FCBDB6021}">
      <dgm:prSet/>
      <dgm:spPr/>
      <dgm:t>
        <a:bodyPr/>
        <a:lstStyle/>
        <a:p>
          <a:endParaRPr lang="en-US"/>
        </a:p>
      </dgm:t>
    </dgm:pt>
    <dgm:pt modelId="{D7595A20-D7FC-442C-B815-4D7A941896DF}" type="sibTrans" cxnId="{88B8CC4F-569E-47E5-8D9C-6D1FCBDB6021}">
      <dgm:prSet/>
      <dgm:spPr/>
      <dgm:t>
        <a:bodyPr/>
        <a:lstStyle/>
        <a:p>
          <a:endParaRPr lang="en-US"/>
        </a:p>
      </dgm:t>
    </dgm:pt>
    <dgm:pt modelId="{59C1F326-E154-49FE-80B7-1C964F1F4F8A}" type="pres">
      <dgm:prSet presAssocID="{2DABADF5-C15B-4D82-A4AE-077087145851}" presName="Name0" presStyleCnt="0">
        <dgm:presLayoutVars>
          <dgm:dir/>
          <dgm:resizeHandles val="exact"/>
        </dgm:presLayoutVars>
      </dgm:prSet>
      <dgm:spPr/>
    </dgm:pt>
    <dgm:pt modelId="{9BAB0C97-4D63-4C99-8206-401A2FF715C4}" type="pres">
      <dgm:prSet presAssocID="{2DABADF5-C15B-4D82-A4AE-077087145851}" presName="fgShape" presStyleLbl="fgShp" presStyleIdx="0" presStyleCnt="1"/>
      <dgm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6C2FFD9-EAEC-47BA-9807-D398A9E01417}" type="pres">
      <dgm:prSet presAssocID="{2DABADF5-C15B-4D82-A4AE-077087145851}" presName="linComp" presStyleCnt="0"/>
      <dgm:spPr/>
    </dgm:pt>
    <dgm:pt modelId="{6041AEE7-FF6F-4CAA-B21B-395D020BF902}" type="pres">
      <dgm:prSet presAssocID="{3BDB3B76-9F6B-41C6-9834-08414770F31A}" presName="compNode" presStyleCnt="0"/>
      <dgm:spPr/>
    </dgm:pt>
    <dgm:pt modelId="{14D7F0CD-B76E-4BD1-BEC1-24053A8EDF29}" type="pres">
      <dgm:prSet presAssocID="{3BDB3B76-9F6B-41C6-9834-08414770F31A}" presName="bkgdShape" presStyleLbl="node1" presStyleIdx="0" presStyleCnt="3"/>
      <dgm:spPr/>
    </dgm:pt>
    <dgm:pt modelId="{D90760F8-8188-43AA-91F1-A6F564C538B1}" type="pres">
      <dgm:prSet presAssocID="{3BDB3B76-9F6B-41C6-9834-08414770F31A}" presName="nodeTx" presStyleLbl="node1" presStyleIdx="0" presStyleCnt="3">
        <dgm:presLayoutVars>
          <dgm:bulletEnabled val="1"/>
        </dgm:presLayoutVars>
      </dgm:prSet>
      <dgm:spPr/>
    </dgm:pt>
    <dgm:pt modelId="{0DBE032C-2067-43DC-BE49-2295B8C400E1}" type="pres">
      <dgm:prSet presAssocID="{3BDB3B76-9F6B-41C6-9834-08414770F31A}" presName="invisiNode" presStyleLbl="node1" presStyleIdx="0" presStyleCnt="3"/>
      <dgm:spPr/>
    </dgm:pt>
    <dgm:pt modelId="{ED0235F1-AC18-4B5C-9002-40606FCF7BB5}" type="pres">
      <dgm:prSet presAssocID="{3BDB3B76-9F6B-41C6-9834-08414770F31A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  <dgm:pt modelId="{631D332C-CD53-4462-9BB1-1AEF01EB705C}" type="pres">
      <dgm:prSet presAssocID="{B642CFC1-DFB2-49F2-AA76-AF9D3D408AE5}" presName="sibTrans" presStyleLbl="sibTrans2D1" presStyleIdx="0" presStyleCnt="0"/>
      <dgm:spPr/>
    </dgm:pt>
    <dgm:pt modelId="{334D73F9-54EC-4F1F-B6D4-23DF07B562AC}" type="pres">
      <dgm:prSet presAssocID="{E2066210-D3D8-456D-B740-DA9DAF433E3B}" presName="compNode" presStyleCnt="0"/>
      <dgm:spPr/>
    </dgm:pt>
    <dgm:pt modelId="{01A7220D-402F-4859-942C-C4F5C3E231DA}" type="pres">
      <dgm:prSet presAssocID="{E2066210-D3D8-456D-B740-DA9DAF433E3B}" presName="bkgdShape" presStyleLbl="node1" presStyleIdx="1" presStyleCnt="3" custLinFactNeighborX="-535" custLinFactNeighborY="-1183"/>
      <dgm:spPr/>
    </dgm:pt>
    <dgm:pt modelId="{DC01D2E7-5ED8-4F55-99C2-1F3E466269B1}" type="pres">
      <dgm:prSet presAssocID="{E2066210-D3D8-456D-B740-DA9DAF433E3B}" presName="nodeTx" presStyleLbl="node1" presStyleIdx="1" presStyleCnt="3">
        <dgm:presLayoutVars>
          <dgm:bulletEnabled val="1"/>
        </dgm:presLayoutVars>
      </dgm:prSet>
      <dgm:spPr/>
    </dgm:pt>
    <dgm:pt modelId="{49C68B16-84A5-432C-A121-878C857FD182}" type="pres">
      <dgm:prSet presAssocID="{E2066210-D3D8-456D-B740-DA9DAF433E3B}" presName="invisiNode" presStyleLbl="node1" presStyleIdx="1" presStyleCnt="3"/>
      <dgm:spPr/>
    </dgm:pt>
    <dgm:pt modelId="{2CF2E2FF-4BAD-4B4B-BA22-48543469B59E}" type="pres">
      <dgm:prSet presAssocID="{E2066210-D3D8-456D-B740-DA9DAF433E3B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  <dgm:pt modelId="{A3B27CD5-A016-4F24-82AD-9B75CDF399B8}" type="pres">
      <dgm:prSet presAssocID="{2A23E518-369D-47E8-819C-A58D631E3CE8}" presName="sibTrans" presStyleLbl="sibTrans2D1" presStyleIdx="0" presStyleCnt="0"/>
      <dgm:spPr/>
    </dgm:pt>
    <dgm:pt modelId="{5D71B89B-B5C9-4E6F-AB68-D0A2D96EABEC}" type="pres">
      <dgm:prSet presAssocID="{222F19E0-6338-4A06-9CD5-2165BD78B1D9}" presName="compNode" presStyleCnt="0"/>
      <dgm:spPr/>
    </dgm:pt>
    <dgm:pt modelId="{4140A7D3-1BD0-4C6E-8821-4EE6DB00C3F3}" type="pres">
      <dgm:prSet presAssocID="{222F19E0-6338-4A06-9CD5-2165BD78B1D9}" presName="bkgdShape" presStyleLbl="node1" presStyleIdx="2" presStyleCnt="3" custLinFactNeighborX="566" custLinFactNeighborY="-331"/>
      <dgm:spPr/>
    </dgm:pt>
    <dgm:pt modelId="{6B91D5B3-10D3-4066-9D65-19ADB5AD4D3A}" type="pres">
      <dgm:prSet presAssocID="{222F19E0-6338-4A06-9CD5-2165BD78B1D9}" presName="nodeTx" presStyleLbl="node1" presStyleIdx="2" presStyleCnt="3">
        <dgm:presLayoutVars>
          <dgm:bulletEnabled val="1"/>
        </dgm:presLayoutVars>
      </dgm:prSet>
      <dgm:spPr/>
    </dgm:pt>
    <dgm:pt modelId="{A8ED8EE7-B7F9-4313-B083-4AD108D047FC}" type="pres">
      <dgm:prSet presAssocID="{222F19E0-6338-4A06-9CD5-2165BD78B1D9}" presName="invisiNode" presStyleLbl="node1" presStyleIdx="2" presStyleCnt="3"/>
      <dgm:spPr/>
    </dgm:pt>
    <dgm:pt modelId="{D273CFE6-15AC-4530-9A36-01F79BF1A8B2}" type="pres">
      <dgm:prSet presAssocID="{222F19E0-6338-4A06-9CD5-2165BD78B1D9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gm:spPr>
    </dgm:pt>
  </dgm:ptLst>
  <dgm:cxnLst>
    <dgm:cxn modelId="{4002E603-300B-4866-8F6B-36F7242A8A32}" type="presOf" srcId="{222F19E0-6338-4A06-9CD5-2165BD78B1D9}" destId="{6B91D5B3-10D3-4066-9D65-19ADB5AD4D3A}" srcOrd="1" destOrd="0" presId="urn:microsoft.com/office/officeart/2005/8/layout/hList7"/>
    <dgm:cxn modelId="{908B9D1B-6CE3-4A1B-99B9-ACFE56F1F187}" type="presOf" srcId="{2DABADF5-C15B-4D82-A4AE-077087145851}" destId="{59C1F326-E154-49FE-80B7-1C964F1F4F8A}" srcOrd="0" destOrd="0" presId="urn:microsoft.com/office/officeart/2005/8/layout/hList7"/>
    <dgm:cxn modelId="{C92FD822-14C1-4105-AC17-FE1121F1316C}" type="presOf" srcId="{E2066210-D3D8-456D-B740-DA9DAF433E3B}" destId="{01A7220D-402F-4859-942C-C4F5C3E231DA}" srcOrd="0" destOrd="0" presId="urn:microsoft.com/office/officeart/2005/8/layout/hList7"/>
    <dgm:cxn modelId="{F347D82E-C844-4FD8-A9A7-5AC025704107}" type="presOf" srcId="{2A23E518-369D-47E8-819C-A58D631E3CE8}" destId="{A3B27CD5-A016-4F24-82AD-9B75CDF399B8}" srcOrd="0" destOrd="0" presId="urn:microsoft.com/office/officeart/2005/8/layout/hList7"/>
    <dgm:cxn modelId="{88B8CC4F-569E-47E5-8D9C-6D1FCBDB6021}" srcId="{2DABADF5-C15B-4D82-A4AE-077087145851}" destId="{222F19E0-6338-4A06-9CD5-2165BD78B1D9}" srcOrd="2" destOrd="0" parTransId="{110DAD42-B53F-4853-A014-4BFA4A6257E4}" sibTransId="{D7595A20-D7FC-442C-B815-4D7A941896DF}"/>
    <dgm:cxn modelId="{28432954-5FB5-43FE-ABA4-ED43FD32665B}" srcId="{2DABADF5-C15B-4D82-A4AE-077087145851}" destId="{3BDB3B76-9F6B-41C6-9834-08414770F31A}" srcOrd="0" destOrd="0" parTransId="{B7F474E5-98FB-448E-828D-483B25FD0132}" sibTransId="{B642CFC1-DFB2-49F2-AA76-AF9D3D408AE5}"/>
    <dgm:cxn modelId="{742F9083-DB62-4A14-954A-4C64B58F1A06}" type="presOf" srcId="{3BDB3B76-9F6B-41C6-9834-08414770F31A}" destId="{14D7F0CD-B76E-4BD1-BEC1-24053A8EDF29}" srcOrd="0" destOrd="0" presId="urn:microsoft.com/office/officeart/2005/8/layout/hList7"/>
    <dgm:cxn modelId="{03ADE9A1-0532-486A-AF06-D64D47668870}" type="presOf" srcId="{3BDB3B76-9F6B-41C6-9834-08414770F31A}" destId="{D90760F8-8188-43AA-91F1-A6F564C538B1}" srcOrd="1" destOrd="0" presId="urn:microsoft.com/office/officeart/2005/8/layout/hList7"/>
    <dgm:cxn modelId="{2566BCBE-A97A-4437-B716-8DC045475A54}" type="presOf" srcId="{B642CFC1-DFB2-49F2-AA76-AF9D3D408AE5}" destId="{631D332C-CD53-4462-9BB1-1AEF01EB705C}" srcOrd="0" destOrd="0" presId="urn:microsoft.com/office/officeart/2005/8/layout/hList7"/>
    <dgm:cxn modelId="{F82291C0-036A-4217-94D8-AEF0887B1374}" type="presOf" srcId="{E2066210-D3D8-456D-B740-DA9DAF433E3B}" destId="{DC01D2E7-5ED8-4F55-99C2-1F3E466269B1}" srcOrd="1" destOrd="0" presId="urn:microsoft.com/office/officeart/2005/8/layout/hList7"/>
    <dgm:cxn modelId="{4A596FCC-5323-4990-A7E1-11CC691764AE}" srcId="{2DABADF5-C15B-4D82-A4AE-077087145851}" destId="{E2066210-D3D8-456D-B740-DA9DAF433E3B}" srcOrd="1" destOrd="0" parTransId="{CE054987-AD18-4F42-B186-24BE046DD0E9}" sibTransId="{2A23E518-369D-47E8-819C-A58D631E3CE8}"/>
    <dgm:cxn modelId="{EAE292DA-C732-452C-AF6E-9517F2440ECC}" type="presOf" srcId="{222F19E0-6338-4A06-9CD5-2165BD78B1D9}" destId="{4140A7D3-1BD0-4C6E-8821-4EE6DB00C3F3}" srcOrd="0" destOrd="0" presId="urn:microsoft.com/office/officeart/2005/8/layout/hList7"/>
    <dgm:cxn modelId="{1C81195E-575F-4D99-9E5E-1C935FDBEA99}" type="presParOf" srcId="{59C1F326-E154-49FE-80B7-1C964F1F4F8A}" destId="{9BAB0C97-4D63-4C99-8206-401A2FF715C4}" srcOrd="0" destOrd="0" presId="urn:microsoft.com/office/officeart/2005/8/layout/hList7"/>
    <dgm:cxn modelId="{1E660799-C1B0-442D-A0D2-EC9BEF213C27}" type="presParOf" srcId="{59C1F326-E154-49FE-80B7-1C964F1F4F8A}" destId="{F6C2FFD9-EAEC-47BA-9807-D398A9E01417}" srcOrd="1" destOrd="0" presId="urn:microsoft.com/office/officeart/2005/8/layout/hList7"/>
    <dgm:cxn modelId="{1A08E68B-4930-4323-9C3F-153CE4205289}" type="presParOf" srcId="{F6C2FFD9-EAEC-47BA-9807-D398A9E01417}" destId="{6041AEE7-FF6F-4CAA-B21B-395D020BF902}" srcOrd="0" destOrd="0" presId="urn:microsoft.com/office/officeart/2005/8/layout/hList7"/>
    <dgm:cxn modelId="{B3D60780-4D8F-49A7-BB97-BA7DE8D52D8D}" type="presParOf" srcId="{6041AEE7-FF6F-4CAA-B21B-395D020BF902}" destId="{14D7F0CD-B76E-4BD1-BEC1-24053A8EDF29}" srcOrd="0" destOrd="0" presId="urn:microsoft.com/office/officeart/2005/8/layout/hList7"/>
    <dgm:cxn modelId="{CE34920F-AD15-4C65-8576-27552CF5A831}" type="presParOf" srcId="{6041AEE7-FF6F-4CAA-B21B-395D020BF902}" destId="{D90760F8-8188-43AA-91F1-A6F564C538B1}" srcOrd="1" destOrd="0" presId="urn:microsoft.com/office/officeart/2005/8/layout/hList7"/>
    <dgm:cxn modelId="{9D0FFCF4-3F26-4633-911A-BF7838B7C26A}" type="presParOf" srcId="{6041AEE7-FF6F-4CAA-B21B-395D020BF902}" destId="{0DBE032C-2067-43DC-BE49-2295B8C400E1}" srcOrd="2" destOrd="0" presId="urn:microsoft.com/office/officeart/2005/8/layout/hList7"/>
    <dgm:cxn modelId="{1C89F861-2537-4416-8DD7-9657C573FF30}" type="presParOf" srcId="{6041AEE7-FF6F-4CAA-B21B-395D020BF902}" destId="{ED0235F1-AC18-4B5C-9002-40606FCF7BB5}" srcOrd="3" destOrd="0" presId="urn:microsoft.com/office/officeart/2005/8/layout/hList7"/>
    <dgm:cxn modelId="{6819703D-C7D8-4ACC-8E70-2083DAE3838B}" type="presParOf" srcId="{F6C2FFD9-EAEC-47BA-9807-D398A9E01417}" destId="{631D332C-CD53-4462-9BB1-1AEF01EB705C}" srcOrd="1" destOrd="0" presId="urn:microsoft.com/office/officeart/2005/8/layout/hList7"/>
    <dgm:cxn modelId="{A6AAECE2-2D42-4E52-9095-43896C23BAF8}" type="presParOf" srcId="{F6C2FFD9-EAEC-47BA-9807-D398A9E01417}" destId="{334D73F9-54EC-4F1F-B6D4-23DF07B562AC}" srcOrd="2" destOrd="0" presId="urn:microsoft.com/office/officeart/2005/8/layout/hList7"/>
    <dgm:cxn modelId="{F2CEAFFC-5D9D-470C-86C3-E1573ED4EF71}" type="presParOf" srcId="{334D73F9-54EC-4F1F-B6D4-23DF07B562AC}" destId="{01A7220D-402F-4859-942C-C4F5C3E231DA}" srcOrd="0" destOrd="0" presId="urn:microsoft.com/office/officeart/2005/8/layout/hList7"/>
    <dgm:cxn modelId="{3506CC97-2857-44C0-A845-3E3998BE78FF}" type="presParOf" srcId="{334D73F9-54EC-4F1F-B6D4-23DF07B562AC}" destId="{DC01D2E7-5ED8-4F55-99C2-1F3E466269B1}" srcOrd="1" destOrd="0" presId="urn:microsoft.com/office/officeart/2005/8/layout/hList7"/>
    <dgm:cxn modelId="{C6EA2FD9-42A9-4477-AA33-92E283522271}" type="presParOf" srcId="{334D73F9-54EC-4F1F-B6D4-23DF07B562AC}" destId="{49C68B16-84A5-432C-A121-878C857FD182}" srcOrd="2" destOrd="0" presId="urn:microsoft.com/office/officeart/2005/8/layout/hList7"/>
    <dgm:cxn modelId="{288F021D-C8EA-4699-BF7C-23CD4A62AB46}" type="presParOf" srcId="{334D73F9-54EC-4F1F-B6D4-23DF07B562AC}" destId="{2CF2E2FF-4BAD-4B4B-BA22-48543469B59E}" srcOrd="3" destOrd="0" presId="urn:microsoft.com/office/officeart/2005/8/layout/hList7"/>
    <dgm:cxn modelId="{60F19703-3925-4B06-B55D-AEBFD97C01B4}" type="presParOf" srcId="{F6C2FFD9-EAEC-47BA-9807-D398A9E01417}" destId="{A3B27CD5-A016-4F24-82AD-9B75CDF399B8}" srcOrd="3" destOrd="0" presId="urn:microsoft.com/office/officeart/2005/8/layout/hList7"/>
    <dgm:cxn modelId="{A0312DCF-70E5-490B-B0FF-FFC59599400C}" type="presParOf" srcId="{F6C2FFD9-EAEC-47BA-9807-D398A9E01417}" destId="{5D71B89B-B5C9-4E6F-AB68-D0A2D96EABEC}" srcOrd="4" destOrd="0" presId="urn:microsoft.com/office/officeart/2005/8/layout/hList7"/>
    <dgm:cxn modelId="{675EC119-BA47-48E9-A851-865BD55E768F}" type="presParOf" srcId="{5D71B89B-B5C9-4E6F-AB68-D0A2D96EABEC}" destId="{4140A7D3-1BD0-4C6E-8821-4EE6DB00C3F3}" srcOrd="0" destOrd="0" presId="urn:microsoft.com/office/officeart/2005/8/layout/hList7"/>
    <dgm:cxn modelId="{767D9FBD-AA3D-46E5-8114-E69BDD047C41}" type="presParOf" srcId="{5D71B89B-B5C9-4E6F-AB68-D0A2D96EABEC}" destId="{6B91D5B3-10D3-4066-9D65-19ADB5AD4D3A}" srcOrd="1" destOrd="0" presId="urn:microsoft.com/office/officeart/2005/8/layout/hList7"/>
    <dgm:cxn modelId="{855E8DEE-437D-4033-94CC-9B8D7EBA05D8}" type="presParOf" srcId="{5D71B89B-B5C9-4E6F-AB68-D0A2D96EABEC}" destId="{A8ED8EE7-B7F9-4313-B083-4AD108D047FC}" srcOrd="2" destOrd="0" presId="urn:microsoft.com/office/officeart/2005/8/layout/hList7"/>
    <dgm:cxn modelId="{A35DD8D7-A3B8-4E41-8023-E0524EB307F9}" type="presParOf" srcId="{5D71B89B-B5C9-4E6F-AB68-D0A2D96EABEC}" destId="{D273CFE6-15AC-4530-9A36-01F79BF1A8B2}" srcOrd="3" destOrd="0" presId="urn:microsoft.com/office/officeart/2005/8/layout/hList7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2C2DE0-4280-46B8-A756-CD0684AB522A}" type="doc">
      <dgm:prSet loTypeId="urn:microsoft.com/office/officeart/2005/8/layout/bList2#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79250F-7107-4BE2-B24F-3388C06E9BBC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Taking input of streaming data</a:t>
          </a:r>
          <a:endParaRPr lang="en-US" dirty="0"/>
        </a:p>
      </dgm:t>
    </dgm:pt>
    <dgm:pt modelId="{9210AD04-A78E-4143-B1A0-FCC34487E8A5}" type="parTrans" cxnId="{725F9AF4-5A43-4946-B0C8-27A07805D77B}">
      <dgm:prSet/>
      <dgm:spPr/>
      <dgm:t>
        <a:bodyPr/>
        <a:lstStyle/>
        <a:p>
          <a:endParaRPr lang="en-US"/>
        </a:p>
      </dgm:t>
    </dgm:pt>
    <dgm:pt modelId="{2ABD0EC2-2A0D-48D1-96F8-3317F16A914E}" type="sibTrans" cxnId="{725F9AF4-5A43-4946-B0C8-27A07805D77B}">
      <dgm:prSet/>
      <dgm:spPr/>
      <dgm:t>
        <a:bodyPr/>
        <a:lstStyle/>
        <a:p>
          <a:endParaRPr lang="en-US"/>
        </a:p>
      </dgm:t>
    </dgm:pt>
    <dgm:pt modelId="{9757E64A-F0E8-415C-B50A-EF21A52F4B57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Providing selection criteria to user</a:t>
          </a:r>
          <a:endParaRPr lang="en-US" dirty="0"/>
        </a:p>
      </dgm:t>
    </dgm:pt>
    <dgm:pt modelId="{228C8CEB-C82C-44A1-83DF-32DAF11D7D36}" type="parTrans" cxnId="{6E8D68E4-6FD3-46F5-8502-75A3C57BC108}">
      <dgm:prSet/>
      <dgm:spPr/>
      <dgm:t>
        <a:bodyPr/>
        <a:lstStyle/>
        <a:p>
          <a:endParaRPr lang="en-US"/>
        </a:p>
      </dgm:t>
    </dgm:pt>
    <dgm:pt modelId="{0DADC30C-676B-426B-B4D4-DD923C5664BF}" type="sibTrans" cxnId="{6E8D68E4-6FD3-46F5-8502-75A3C57BC108}">
      <dgm:prSet/>
      <dgm:spPr/>
      <dgm:t>
        <a:bodyPr/>
        <a:lstStyle/>
        <a:p>
          <a:endParaRPr lang="en-US"/>
        </a:p>
      </dgm:t>
    </dgm:pt>
    <dgm:pt modelId="{4FBEF335-E074-4A6C-9DC3-AECB27AAA8A8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Perform Processing of input using algo</a:t>
          </a:r>
          <a:endParaRPr lang="en-US" dirty="0"/>
        </a:p>
      </dgm:t>
    </dgm:pt>
    <dgm:pt modelId="{427148B5-EB9D-446C-966F-945BF979F1BB}" type="parTrans" cxnId="{12CB9535-B5C6-4BF6-AEAD-03521D43303A}">
      <dgm:prSet/>
      <dgm:spPr/>
      <dgm:t>
        <a:bodyPr/>
        <a:lstStyle/>
        <a:p>
          <a:endParaRPr lang="en-US"/>
        </a:p>
      </dgm:t>
    </dgm:pt>
    <dgm:pt modelId="{B03401AA-7068-45BD-98BE-48405B0F127B}" type="sibTrans" cxnId="{12CB9535-B5C6-4BF6-AEAD-03521D43303A}">
      <dgm:prSet/>
      <dgm:spPr/>
      <dgm:t>
        <a:bodyPr/>
        <a:lstStyle/>
        <a:p>
          <a:endParaRPr lang="en-US"/>
        </a:p>
      </dgm:t>
    </dgm:pt>
    <dgm:pt modelId="{EBE90D64-E641-4895-91E0-9FE464FB59CA}" type="pres">
      <dgm:prSet presAssocID="{D32C2DE0-4280-46B8-A756-CD0684AB522A}" presName="diagram" presStyleCnt="0">
        <dgm:presLayoutVars>
          <dgm:dir/>
          <dgm:animLvl val="lvl"/>
          <dgm:resizeHandles val="exact"/>
        </dgm:presLayoutVars>
      </dgm:prSet>
      <dgm:spPr/>
    </dgm:pt>
    <dgm:pt modelId="{1AC07C17-DE2D-4A75-A90F-78469B97409D}" type="pres">
      <dgm:prSet presAssocID="{FF79250F-7107-4BE2-B24F-3388C06E9BBC}" presName="compNode" presStyleCnt="0"/>
      <dgm:spPr/>
    </dgm:pt>
    <dgm:pt modelId="{CBDA58E3-2D0B-422A-8FE0-33E187DCBBD5}" type="pres">
      <dgm:prSet presAssocID="{FF79250F-7107-4BE2-B24F-3388C06E9BBC}" presName="childRect" presStyleLbl="bgAcc1" presStyleIdx="0" presStyleCnt="3" custLinFactNeighborX="-224" custLinFactNeighborY="-35243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A4DFB21-CB3D-4062-915B-A21C4699C578}" type="pres">
      <dgm:prSet presAssocID="{FF79250F-7107-4BE2-B24F-3388C06E9B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ED6EE44-9B59-4272-9F26-4D912D4D465F}" type="pres">
      <dgm:prSet presAssocID="{FF79250F-7107-4BE2-B24F-3388C06E9BBC}" presName="parentRect" presStyleLbl="alignNode1" presStyleIdx="0" presStyleCnt="3" custLinFactNeighborX="-1509" custLinFactNeighborY="-67359"/>
      <dgm:spPr/>
    </dgm:pt>
    <dgm:pt modelId="{3CFCD7BC-BEEE-4F93-8104-0BBB2D6413D4}" type="pres">
      <dgm:prSet presAssocID="{FF79250F-7107-4BE2-B24F-3388C06E9BBC}" presName="adorn" presStyleLbl="fgAccFollowNode1" presStyleIdx="0" presStyleCnt="3" custScaleX="102706" custScaleY="89849" custLinFactNeighborX="-24716" custLinFactNeighborY="-79634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3517A4E-85FF-44F9-9799-122BEC8013B8}" type="pres">
      <dgm:prSet presAssocID="{2ABD0EC2-2A0D-48D1-96F8-3317F16A914E}" presName="sibTrans" presStyleLbl="sibTrans2D1" presStyleIdx="0" presStyleCnt="0"/>
      <dgm:spPr/>
    </dgm:pt>
    <dgm:pt modelId="{0643AA32-9E60-4E19-A04F-0A6FADAFBC98}" type="pres">
      <dgm:prSet presAssocID="{9757E64A-F0E8-415C-B50A-EF21A52F4B57}" presName="compNode" presStyleCnt="0"/>
      <dgm:spPr/>
    </dgm:pt>
    <dgm:pt modelId="{EF347E51-BF55-406B-9B2B-1B7CEF298E10}" type="pres">
      <dgm:prSet presAssocID="{9757E64A-F0E8-415C-B50A-EF21A52F4B57}" presName="childRect" presStyleLbl="bgAcc1" presStyleIdx="1" presStyleCnt="3" custLinFactX="14858" custLinFactNeighborX="100000" custLinFactNeighborY="-40400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7DE626-08BA-4194-8C8D-0FB2D41B922F}" type="pres">
      <dgm:prSet presAssocID="{9757E64A-F0E8-415C-B50A-EF21A52F4B5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B17F5D9-F299-4983-A32A-16114E13BB8D}" type="pres">
      <dgm:prSet presAssocID="{9757E64A-F0E8-415C-B50A-EF21A52F4B57}" presName="parentRect" presStyleLbl="alignNode1" presStyleIdx="1" presStyleCnt="3" custLinFactX="14215" custLinFactNeighborX="100000" custLinFactNeighborY="-91955"/>
      <dgm:spPr/>
    </dgm:pt>
    <dgm:pt modelId="{7A632184-6411-4FE1-84E4-C32FE898C113}" type="pres">
      <dgm:prSet presAssocID="{9757E64A-F0E8-415C-B50A-EF21A52F4B57}" presName="adorn" presStyleLbl="fgAccFollowNode1" presStyleIdx="1" presStyleCnt="3" custLinFactNeighborX="-42988" custLinFactNeighborY="90844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496747D-CC19-46BD-91B7-0755D71AC5DF}" type="pres">
      <dgm:prSet presAssocID="{0DADC30C-676B-426B-B4D4-DD923C5664BF}" presName="sibTrans" presStyleLbl="sibTrans2D1" presStyleIdx="0" presStyleCnt="0"/>
      <dgm:spPr/>
    </dgm:pt>
    <dgm:pt modelId="{47E7279C-B2E2-45D7-AEF9-93EC82DB9C22}" type="pres">
      <dgm:prSet presAssocID="{4FBEF335-E074-4A6C-9DC3-AECB27AAA8A8}" presName="compNode" presStyleCnt="0"/>
      <dgm:spPr/>
    </dgm:pt>
    <dgm:pt modelId="{5662DE4E-E0CC-490C-BCE1-3E1F25FD7466}" type="pres">
      <dgm:prSet presAssocID="{4FBEF335-E074-4A6C-9DC3-AECB27AAA8A8}" presName="childRect" presStyleLbl="bgAcc1" presStyleIdx="2" presStyleCnt="3" custLinFactX="-19349" custLinFactNeighborX="-100000" custLinFactNeighborY="55013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651B3EA-0F65-4D10-84C7-7DEFD79DC1EA}" type="pres">
      <dgm:prSet presAssocID="{4FBEF335-E074-4A6C-9DC3-AECB27AAA8A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FC4A4EE-CFA8-405A-AAA4-AA7554EC368B}" type="pres">
      <dgm:prSet presAssocID="{4FBEF335-E074-4A6C-9DC3-AECB27AAA8A8}" presName="parentRect" presStyleLbl="alignNode1" presStyleIdx="2" presStyleCnt="3" custScaleX="101843" custLinFactX="-20632" custLinFactY="14299" custLinFactNeighborX="-100000" custLinFactNeighborY="100000"/>
      <dgm:spPr/>
    </dgm:pt>
    <dgm:pt modelId="{FD3C5D57-17AF-4F74-B4A1-0E98D1205F77}" type="pres">
      <dgm:prSet presAssocID="{4FBEF335-E074-4A6C-9DC3-AECB27AAA8A8}" presName="adorn" presStyleLbl="fgAccFollowNode1" presStyleIdx="2" presStyleCnt="3" custLinFactY="-2211" custLinFactNeighborX="-33430" custLinFactNeighborY="-100000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FB01410D-95E5-44CA-BEDC-B7D59128080A}" type="presOf" srcId="{FF79250F-7107-4BE2-B24F-3388C06E9BBC}" destId="{DA4DFB21-CB3D-4062-915B-A21C4699C578}" srcOrd="0" destOrd="0" presId="urn:microsoft.com/office/officeart/2005/8/layout/bList2#1"/>
    <dgm:cxn modelId="{12CB9535-B5C6-4BF6-AEAD-03521D43303A}" srcId="{D32C2DE0-4280-46B8-A756-CD0684AB522A}" destId="{4FBEF335-E074-4A6C-9DC3-AECB27AAA8A8}" srcOrd="2" destOrd="0" parTransId="{427148B5-EB9D-446C-966F-945BF979F1BB}" sibTransId="{B03401AA-7068-45BD-98BE-48405B0F127B}"/>
    <dgm:cxn modelId="{9453173C-D81B-4C01-83E8-469785C8B215}" type="presOf" srcId="{2ABD0EC2-2A0D-48D1-96F8-3317F16A914E}" destId="{D3517A4E-85FF-44F9-9799-122BEC8013B8}" srcOrd="0" destOrd="0" presId="urn:microsoft.com/office/officeart/2005/8/layout/bList2#1"/>
    <dgm:cxn modelId="{D330ED5D-AD8F-453D-A121-A8BE992634B3}" type="presOf" srcId="{0DADC30C-676B-426B-B4D4-DD923C5664BF}" destId="{3496747D-CC19-46BD-91B7-0755D71AC5DF}" srcOrd="0" destOrd="0" presId="urn:microsoft.com/office/officeart/2005/8/layout/bList2#1"/>
    <dgm:cxn modelId="{D8D04079-16A8-42BB-B05B-D7ECD2A6F394}" type="presOf" srcId="{D32C2DE0-4280-46B8-A756-CD0684AB522A}" destId="{EBE90D64-E641-4895-91E0-9FE464FB59CA}" srcOrd="0" destOrd="0" presId="urn:microsoft.com/office/officeart/2005/8/layout/bList2#1"/>
    <dgm:cxn modelId="{675FE492-31EA-4567-8F6A-3F19B177563A}" type="presOf" srcId="{9757E64A-F0E8-415C-B50A-EF21A52F4B57}" destId="{407DE626-08BA-4194-8C8D-0FB2D41B922F}" srcOrd="0" destOrd="0" presId="urn:microsoft.com/office/officeart/2005/8/layout/bList2#1"/>
    <dgm:cxn modelId="{5EF7C69E-4EEE-40C3-8813-35BFA2AE9119}" type="presOf" srcId="{4FBEF335-E074-4A6C-9DC3-AECB27AAA8A8}" destId="{0651B3EA-0F65-4D10-84C7-7DEFD79DC1EA}" srcOrd="0" destOrd="0" presId="urn:microsoft.com/office/officeart/2005/8/layout/bList2#1"/>
    <dgm:cxn modelId="{A75465B5-7805-418F-9419-EA77281CD4AD}" type="presOf" srcId="{4FBEF335-E074-4A6C-9DC3-AECB27AAA8A8}" destId="{5FC4A4EE-CFA8-405A-AAA4-AA7554EC368B}" srcOrd="1" destOrd="0" presId="urn:microsoft.com/office/officeart/2005/8/layout/bList2#1"/>
    <dgm:cxn modelId="{6E8D68E4-6FD3-46F5-8502-75A3C57BC108}" srcId="{D32C2DE0-4280-46B8-A756-CD0684AB522A}" destId="{9757E64A-F0E8-415C-B50A-EF21A52F4B57}" srcOrd="1" destOrd="0" parTransId="{228C8CEB-C82C-44A1-83DF-32DAF11D7D36}" sibTransId="{0DADC30C-676B-426B-B4D4-DD923C5664BF}"/>
    <dgm:cxn modelId="{8C02ADE7-1361-4F7C-976A-87215E2C531B}" type="presOf" srcId="{9757E64A-F0E8-415C-B50A-EF21A52F4B57}" destId="{9B17F5D9-F299-4983-A32A-16114E13BB8D}" srcOrd="1" destOrd="0" presId="urn:microsoft.com/office/officeart/2005/8/layout/bList2#1"/>
    <dgm:cxn modelId="{D51A0EF3-C27B-46DA-B9EC-1AC1CB77664E}" type="presOf" srcId="{FF79250F-7107-4BE2-B24F-3388C06E9BBC}" destId="{6ED6EE44-9B59-4272-9F26-4D912D4D465F}" srcOrd="1" destOrd="0" presId="urn:microsoft.com/office/officeart/2005/8/layout/bList2#1"/>
    <dgm:cxn modelId="{725F9AF4-5A43-4946-B0C8-27A07805D77B}" srcId="{D32C2DE0-4280-46B8-A756-CD0684AB522A}" destId="{FF79250F-7107-4BE2-B24F-3388C06E9BBC}" srcOrd="0" destOrd="0" parTransId="{9210AD04-A78E-4143-B1A0-FCC34487E8A5}" sibTransId="{2ABD0EC2-2A0D-48D1-96F8-3317F16A914E}"/>
    <dgm:cxn modelId="{406E1303-38E3-465B-B153-9097BB98E229}" type="presParOf" srcId="{EBE90D64-E641-4895-91E0-9FE464FB59CA}" destId="{1AC07C17-DE2D-4A75-A90F-78469B97409D}" srcOrd="0" destOrd="0" presId="urn:microsoft.com/office/officeart/2005/8/layout/bList2#1"/>
    <dgm:cxn modelId="{61FE7DA7-4988-4B64-B780-015AE74DBD74}" type="presParOf" srcId="{1AC07C17-DE2D-4A75-A90F-78469B97409D}" destId="{CBDA58E3-2D0B-422A-8FE0-33E187DCBBD5}" srcOrd="0" destOrd="0" presId="urn:microsoft.com/office/officeart/2005/8/layout/bList2#1"/>
    <dgm:cxn modelId="{2B576E93-256B-481D-9A20-BCB3EBA42ACD}" type="presParOf" srcId="{1AC07C17-DE2D-4A75-A90F-78469B97409D}" destId="{DA4DFB21-CB3D-4062-915B-A21C4699C578}" srcOrd="1" destOrd="0" presId="urn:microsoft.com/office/officeart/2005/8/layout/bList2#1"/>
    <dgm:cxn modelId="{F4A20297-CBF1-4D9A-AED2-888AA32A32B5}" type="presParOf" srcId="{1AC07C17-DE2D-4A75-A90F-78469B97409D}" destId="{6ED6EE44-9B59-4272-9F26-4D912D4D465F}" srcOrd="2" destOrd="0" presId="urn:microsoft.com/office/officeart/2005/8/layout/bList2#1"/>
    <dgm:cxn modelId="{2263C996-AD23-44FA-B01F-77054B9E2078}" type="presParOf" srcId="{1AC07C17-DE2D-4A75-A90F-78469B97409D}" destId="{3CFCD7BC-BEEE-4F93-8104-0BBB2D6413D4}" srcOrd="3" destOrd="0" presId="urn:microsoft.com/office/officeart/2005/8/layout/bList2#1"/>
    <dgm:cxn modelId="{1393B1E3-12A7-49E6-B715-DB177E9AD9D5}" type="presParOf" srcId="{EBE90D64-E641-4895-91E0-9FE464FB59CA}" destId="{D3517A4E-85FF-44F9-9799-122BEC8013B8}" srcOrd="1" destOrd="0" presId="urn:microsoft.com/office/officeart/2005/8/layout/bList2#1"/>
    <dgm:cxn modelId="{F19E4D28-352B-49A1-BAAA-DB7FB649A0BF}" type="presParOf" srcId="{EBE90D64-E641-4895-91E0-9FE464FB59CA}" destId="{0643AA32-9E60-4E19-A04F-0A6FADAFBC98}" srcOrd="2" destOrd="0" presId="urn:microsoft.com/office/officeart/2005/8/layout/bList2#1"/>
    <dgm:cxn modelId="{4EC7E4A7-7140-4B59-910B-41D3A68277DC}" type="presParOf" srcId="{0643AA32-9E60-4E19-A04F-0A6FADAFBC98}" destId="{EF347E51-BF55-406B-9B2B-1B7CEF298E10}" srcOrd="0" destOrd="0" presId="urn:microsoft.com/office/officeart/2005/8/layout/bList2#1"/>
    <dgm:cxn modelId="{382B6751-E32E-406A-AF9C-6750732B7F4F}" type="presParOf" srcId="{0643AA32-9E60-4E19-A04F-0A6FADAFBC98}" destId="{407DE626-08BA-4194-8C8D-0FB2D41B922F}" srcOrd="1" destOrd="0" presId="urn:microsoft.com/office/officeart/2005/8/layout/bList2#1"/>
    <dgm:cxn modelId="{148C6490-921D-446B-B3FF-E5D8080332A3}" type="presParOf" srcId="{0643AA32-9E60-4E19-A04F-0A6FADAFBC98}" destId="{9B17F5D9-F299-4983-A32A-16114E13BB8D}" srcOrd="2" destOrd="0" presId="urn:microsoft.com/office/officeart/2005/8/layout/bList2#1"/>
    <dgm:cxn modelId="{4DC729EF-4BE1-4C41-AF84-5B5D4EFB8A4C}" type="presParOf" srcId="{0643AA32-9E60-4E19-A04F-0A6FADAFBC98}" destId="{7A632184-6411-4FE1-84E4-C32FE898C113}" srcOrd="3" destOrd="0" presId="urn:microsoft.com/office/officeart/2005/8/layout/bList2#1"/>
    <dgm:cxn modelId="{220A4E01-FC11-4FA0-920A-158BA6355B40}" type="presParOf" srcId="{EBE90D64-E641-4895-91E0-9FE464FB59CA}" destId="{3496747D-CC19-46BD-91B7-0755D71AC5DF}" srcOrd="3" destOrd="0" presId="urn:microsoft.com/office/officeart/2005/8/layout/bList2#1"/>
    <dgm:cxn modelId="{E3234F8D-12EA-4AEB-ABFA-9D92AA3623D3}" type="presParOf" srcId="{EBE90D64-E641-4895-91E0-9FE464FB59CA}" destId="{47E7279C-B2E2-45D7-AEF9-93EC82DB9C22}" srcOrd="4" destOrd="0" presId="urn:microsoft.com/office/officeart/2005/8/layout/bList2#1"/>
    <dgm:cxn modelId="{88CA85E4-796C-464F-B89A-E0DF438D4A53}" type="presParOf" srcId="{47E7279C-B2E2-45D7-AEF9-93EC82DB9C22}" destId="{5662DE4E-E0CC-490C-BCE1-3E1F25FD7466}" srcOrd="0" destOrd="0" presId="urn:microsoft.com/office/officeart/2005/8/layout/bList2#1"/>
    <dgm:cxn modelId="{45A6786A-ACF4-4CD5-852E-1A789D2215EC}" type="presParOf" srcId="{47E7279C-B2E2-45D7-AEF9-93EC82DB9C22}" destId="{0651B3EA-0F65-4D10-84C7-7DEFD79DC1EA}" srcOrd="1" destOrd="0" presId="urn:microsoft.com/office/officeart/2005/8/layout/bList2#1"/>
    <dgm:cxn modelId="{52CB2706-B616-4BA4-B722-9212EB29EDB5}" type="presParOf" srcId="{47E7279C-B2E2-45D7-AEF9-93EC82DB9C22}" destId="{5FC4A4EE-CFA8-405A-AAA4-AA7554EC368B}" srcOrd="2" destOrd="0" presId="urn:microsoft.com/office/officeart/2005/8/layout/bList2#1"/>
    <dgm:cxn modelId="{AA49E6A0-CA87-4CB0-8EDE-37E4381B4252}" type="presParOf" srcId="{47E7279C-B2E2-45D7-AEF9-93EC82DB9C22}" destId="{FD3C5D57-17AF-4F74-B4A1-0E98D1205F77}" srcOrd="3" destOrd="0" presId="urn:microsoft.com/office/officeart/2005/8/layout/bList2#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6D5028-2FB3-4465-A6F5-28A78414AC4C}" type="doc">
      <dgm:prSet loTypeId="urn:microsoft.com/office/officeart/2005/8/layout/bList2#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42379E4-AA16-4DC7-87DA-6A2B1556C4A3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Performance</a:t>
          </a:r>
          <a:endParaRPr lang="en-US" dirty="0"/>
        </a:p>
      </dgm:t>
    </dgm:pt>
    <dgm:pt modelId="{87149311-D589-4FB4-90E8-202AF9FA4F77}" type="parTrans" cxnId="{DEFA04F3-F236-4362-BD53-5611DB71E4F9}">
      <dgm:prSet/>
      <dgm:spPr/>
      <dgm:t>
        <a:bodyPr/>
        <a:lstStyle/>
        <a:p>
          <a:endParaRPr lang="en-US"/>
        </a:p>
      </dgm:t>
    </dgm:pt>
    <dgm:pt modelId="{FF278AE0-E5FD-4683-9E56-05D0FF9094EE}" type="sibTrans" cxnId="{DEFA04F3-F236-4362-BD53-5611DB71E4F9}">
      <dgm:prSet/>
      <dgm:spPr/>
      <dgm:t>
        <a:bodyPr/>
        <a:lstStyle/>
        <a:p>
          <a:endParaRPr lang="en-US"/>
        </a:p>
      </dgm:t>
    </dgm:pt>
    <dgm:pt modelId="{2F0EAA97-3EBF-42C4-8BBE-E056CD743AFB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Safety</a:t>
          </a:r>
          <a:endParaRPr lang="en-US" dirty="0"/>
        </a:p>
      </dgm:t>
    </dgm:pt>
    <dgm:pt modelId="{32B61F70-15F7-4F45-91EF-CD559D0F8A5F}" type="parTrans" cxnId="{5CF6E6DD-FF92-4B87-A0BF-A208028B160F}">
      <dgm:prSet/>
      <dgm:spPr/>
      <dgm:t>
        <a:bodyPr/>
        <a:lstStyle/>
        <a:p>
          <a:endParaRPr lang="en-US"/>
        </a:p>
      </dgm:t>
    </dgm:pt>
    <dgm:pt modelId="{862F9B60-9C9B-4119-B1B4-41BA0BC9F0BC}" type="sibTrans" cxnId="{5CF6E6DD-FF92-4B87-A0BF-A208028B160F}">
      <dgm:prSet/>
      <dgm:spPr/>
      <dgm:t>
        <a:bodyPr/>
        <a:lstStyle/>
        <a:p>
          <a:endParaRPr lang="en-US"/>
        </a:p>
      </dgm:t>
    </dgm:pt>
    <dgm:pt modelId="{9A2F1483-08C3-4E33-A061-1D3382141657}">
      <dgm:prSet/>
      <dgm:spPr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dirty="0"/>
            <a:t>Security</a:t>
          </a:r>
        </a:p>
      </dgm:t>
    </dgm:pt>
    <dgm:pt modelId="{FEB8B952-8B65-4950-83F9-305411AD0EDF}" type="parTrans" cxnId="{20490F78-C38E-4FA1-92E2-82D32C7F55EE}">
      <dgm:prSet/>
      <dgm:spPr/>
      <dgm:t>
        <a:bodyPr/>
        <a:lstStyle/>
        <a:p>
          <a:endParaRPr lang="en-US"/>
        </a:p>
      </dgm:t>
    </dgm:pt>
    <dgm:pt modelId="{87BB7251-3E79-4FD0-A597-C9E65099BBB3}" type="sibTrans" cxnId="{20490F78-C38E-4FA1-92E2-82D32C7F55EE}">
      <dgm:prSet/>
      <dgm:spPr/>
      <dgm:t>
        <a:bodyPr/>
        <a:lstStyle/>
        <a:p>
          <a:endParaRPr lang="en-US"/>
        </a:p>
      </dgm:t>
    </dgm:pt>
    <dgm:pt modelId="{2421346A-3F30-403D-9BD5-B6CFA267574B}" type="pres">
      <dgm:prSet presAssocID="{556D5028-2FB3-4465-A6F5-28A78414AC4C}" presName="diagram" presStyleCnt="0">
        <dgm:presLayoutVars>
          <dgm:dir/>
          <dgm:animLvl val="lvl"/>
          <dgm:resizeHandles val="exact"/>
        </dgm:presLayoutVars>
      </dgm:prSet>
      <dgm:spPr/>
    </dgm:pt>
    <dgm:pt modelId="{7B7CC65E-6DBF-469A-869F-469BBD3DAFB0}" type="pres">
      <dgm:prSet presAssocID="{042379E4-AA16-4DC7-87DA-6A2B1556C4A3}" presName="compNode" presStyleCnt="0"/>
      <dgm:spPr/>
    </dgm:pt>
    <dgm:pt modelId="{84265CE8-CC8E-4E1B-BDED-66021E5A9E49}" type="pres">
      <dgm:prSet presAssocID="{042379E4-AA16-4DC7-87DA-6A2B1556C4A3}" presName="childRect" presStyleLbl="bgAcc1" presStyleIdx="0" presStyleCnt="3" custLinFactNeighborX="1706" custLinFactNeighborY="-40010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E6BF0CE-4B7B-46B6-952F-F987546B8C61}" type="pres">
      <dgm:prSet presAssocID="{042379E4-AA16-4DC7-87DA-6A2B1556C4A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50EA64D-C422-4FDC-8D38-E88E31D4117F}" type="pres">
      <dgm:prSet presAssocID="{042379E4-AA16-4DC7-87DA-6A2B1556C4A3}" presName="parentRect" presStyleLbl="alignNode1" presStyleIdx="0" presStyleCnt="3" custLinFactNeighborX="1078" custLinFactNeighborY="-75423"/>
      <dgm:spPr/>
    </dgm:pt>
    <dgm:pt modelId="{10409A79-419E-42EC-AA77-A30601F8E91B}" type="pres">
      <dgm:prSet presAssocID="{042379E4-AA16-4DC7-87DA-6A2B1556C4A3}" presName="adorn" presStyleLbl="fgAccFollowNode1" presStyleIdx="0" presStyleCnt="3" custLinFactNeighborX="-17534" custLinFactNeighborY="-88852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858759B-597D-4438-AA2A-AAA9DA1296A8}" type="pres">
      <dgm:prSet presAssocID="{FF278AE0-E5FD-4683-9E56-05D0FF9094EE}" presName="sibTrans" presStyleLbl="sibTrans2D1" presStyleIdx="0" presStyleCnt="0"/>
      <dgm:spPr/>
    </dgm:pt>
    <dgm:pt modelId="{64113ED2-4BBA-4FA1-8560-49B2AD959CDC}" type="pres">
      <dgm:prSet presAssocID="{2F0EAA97-3EBF-42C4-8BBE-E056CD743AFB}" presName="compNode" presStyleCnt="0"/>
      <dgm:spPr/>
    </dgm:pt>
    <dgm:pt modelId="{F220300C-E28D-45C9-8568-5A3879F0074C}" type="pres">
      <dgm:prSet presAssocID="{2F0EAA97-3EBF-42C4-8BBE-E056CD743AFB}" presName="childRect" presStyleLbl="bgAcc1" presStyleIdx="1" presStyleCnt="3" custLinFactNeighborX="-626" custLinFactNeighborY="41059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FB486DA-0229-4135-B7D3-07C850C3F350}" type="pres">
      <dgm:prSet presAssocID="{2F0EAA97-3EBF-42C4-8BBE-E056CD743AF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6D7E7E1-9E3D-43A8-AC9A-23FE6FF9F9AF}" type="pres">
      <dgm:prSet presAssocID="{2F0EAA97-3EBF-42C4-8BBE-E056CD743AFB}" presName="parentRect" presStyleLbl="alignNode1" presStyleIdx="1" presStyleCnt="3" custScaleX="102826" custLinFactNeighborX="-1866" custLinFactNeighborY="97459"/>
      <dgm:spPr/>
    </dgm:pt>
    <dgm:pt modelId="{AD88241C-F1BE-4BA0-85B9-4EACD169ED26}" type="pres">
      <dgm:prSet presAssocID="{2F0EAA97-3EBF-42C4-8BBE-E056CD743AFB}" presName="adorn" presStyleLbl="fgAccFollowNode1" presStyleIdx="1" presStyleCnt="3" custLinFactNeighborX="-40589" custLinFactNeighborY="71976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31D90E0-04DA-4F03-9920-3C7C61426D51}" type="pres">
      <dgm:prSet presAssocID="{862F9B60-9C9B-4119-B1B4-41BA0BC9F0BC}" presName="sibTrans" presStyleLbl="sibTrans2D1" presStyleIdx="0" presStyleCnt="0"/>
      <dgm:spPr/>
    </dgm:pt>
    <dgm:pt modelId="{9CC4063D-2CBD-4086-A2DC-0760625F4F5B}" type="pres">
      <dgm:prSet presAssocID="{9A2F1483-08C3-4E33-A061-1D3382141657}" presName="compNode" presStyleCnt="0"/>
      <dgm:spPr/>
    </dgm:pt>
    <dgm:pt modelId="{1779C15B-3934-4C4E-981F-EE306A487312}" type="pres">
      <dgm:prSet presAssocID="{9A2F1483-08C3-4E33-A061-1D3382141657}" presName="childRect" presStyleLbl="bgAcc1" presStyleIdx="2" presStyleCnt="3" custLinFactNeighborX="629" custLinFactNeighborY="-30353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3662E-6DEC-4515-9AFF-8E02EE6555D9}" type="pres">
      <dgm:prSet presAssocID="{9A2F1483-08C3-4E33-A061-1D338214165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9CD4562-E415-4B35-ACA9-B516C37A3757}" type="pres">
      <dgm:prSet presAssocID="{9A2F1483-08C3-4E33-A061-1D3382141657}" presName="parentRect" presStyleLbl="alignNode1" presStyleIdx="2" presStyleCnt="3" custLinFactNeighborX="1258" custLinFactNeighborY="-66667"/>
      <dgm:spPr/>
    </dgm:pt>
    <dgm:pt modelId="{4EA1CCDF-3B59-463F-8322-1046ED297C54}" type="pres">
      <dgm:prSet presAssocID="{9A2F1483-08C3-4E33-A061-1D3382141657}" presName="adorn" presStyleLbl="fgAccFollowNode1" presStyleIdx="2" presStyleCnt="3" custScaleY="94257" custLinFactNeighborX="-34396" custLinFactNeighborY="-69993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9A889F33-2802-42F2-B2BE-6DA8531449AC}" type="presOf" srcId="{9A2F1483-08C3-4E33-A061-1D3382141657}" destId="{AB73662E-6DEC-4515-9AFF-8E02EE6555D9}" srcOrd="0" destOrd="0" presId="urn:microsoft.com/office/officeart/2005/8/layout/bList2#2"/>
    <dgm:cxn modelId="{C936BC4F-1F12-476C-94F2-5DCB559D5A45}" type="presOf" srcId="{2F0EAA97-3EBF-42C4-8BBE-E056CD743AFB}" destId="{F6D7E7E1-9E3D-43A8-AC9A-23FE6FF9F9AF}" srcOrd="1" destOrd="0" presId="urn:microsoft.com/office/officeart/2005/8/layout/bList2#2"/>
    <dgm:cxn modelId="{C9DCD871-6102-4731-9381-D085704BC46A}" type="presOf" srcId="{9A2F1483-08C3-4E33-A061-1D3382141657}" destId="{79CD4562-E415-4B35-ACA9-B516C37A3757}" srcOrd="1" destOrd="0" presId="urn:microsoft.com/office/officeart/2005/8/layout/bList2#2"/>
    <dgm:cxn modelId="{20490F78-C38E-4FA1-92E2-82D32C7F55EE}" srcId="{556D5028-2FB3-4465-A6F5-28A78414AC4C}" destId="{9A2F1483-08C3-4E33-A061-1D3382141657}" srcOrd="2" destOrd="0" parTransId="{FEB8B952-8B65-4950-83F9-305411AD0EDF}" sibTransId="{87BB7251-3E79-4FD0-A597-C9E65099BBB3}"/>
    <dgm:cxn modelId="{23BC0389-925E-4A09-971A-79B5B635FD40}" type="presOf" srcId="{042379E4-AA16-4DC7-87DA-6A2B1556C4A3}" destId="{8E6BF0CE-4B7B-46B6-952F-F987546B8C61}" srcOrd="0" destOrd="0" presId="urn:microsoft.com/office/officeart/2005/8/layout/bList2#2"/>
    <dgm:cxn modelId="{703D5DC1-B77F-410A-AD68-C2F93454786C}" type="presOf" srcId="{042379E4-AA16-4DC7-87DA-6A2B1556C4A3}" destId="{150EA64D-C422-4FDC-8D38-E88E31D4117F}" srcOrd="1" destOrd="0" presId="urn:microsoft.com/office/officeart/2005/8/layout/bList2#2"/>
    <dgm:cxn modelId="{3FD72CD3-936E-4280-BD33-CD46371EF6DB}" type="presOf" srcId="{862F9B60-9C9B-4119-B1B4-41BA0BC9F0BC}" destId="{831D90E0-04DA-4F03-9920-3C7C61426D51}" srcOrd="0" destOrd="0" presId="urn:microsoft.com/office/officeart/2005/8/layout/bList2#2"/>
    <dgm:cxn modelId="{5CF6E6DD-FF92-4B87-A0BF-A208028B160F}" srcId="{556D5028-2FB3-4465-A6F5-28A78414AC4C}" destId="{2F0EAA97-3EBF-42C4-8BBE-E056CD743AFB}" srcOrd="1" destOrd="0" parTransId="{32B61F70-15F7-4F45-91EF-CD559D0F8A5F}" sibTransId="{862F9B60-9C9B-4119-B1B4-41BA0BC9F0BC}"/>
    <dgm:cxn modelId="{AAB40CE8-B881-4715-92C2-260694933AEE}" type="presOf" srcId="{2F0EAA97-3EBF-42C4-8BBE-E056CD743AFB}" destId="{8FB486DA-0229-4135-B7D3-07C850C3F350}" srcOrd="0" destOrd="0" presId="urn:microsoft.com/office/officeart/2005/8/layout/bList2#2"/>
    <dgm:cxn modelId="{31D299E9-0A5F-44AE-80DC-FDDEF9EDBBF5}" type="presOf" srcId="{556D5028-2FB3-4465-A6F5-28A78414AC4C}" destId="{2421346A-3F30-403D-9BD5-B6CFA267574B}" srcOrd="0" destOrd="0" presId="urn:microsoft.com/office/officeart/2005/8/layout/bList2#2"/>
    <dgm:cxn modelId="{AC25A1EE-A2C7-4400-9BF5-6EFA02F83D54}" type="presOf" srcId="{FF278AE0-E5FD-4683-9E56-05D0FF9094EE}" destId="{3858759B-597D-4438-AA2A-AAA9DA1296A8}" srcOrd="0" destOrd="0" presId="urn:microsoft.com/office/officeart/2005/8/layout/bList2#2"/>
    <dgm:cxn modelId="{DEFA04F3-F236-4362-BD53-5611DB71E4F9}" srcId="{556D5028-2FB3-4465-A6F5-28A78414AC4C}" destId="{042379E4-AA16-4DC7-87DA-6A2B1556C4A3}" srcOrd="0" destOrd="0" parTransId="{87149311-D589-4FB4-90E8-202AF9FA4F77}" sibTransId="{FF278AE0-E5FD-4683-9E56-05D0FF9094EE}"/>
    <dgm:cxn modelId="{0E5F6623-3500-4711-B6C8-91C994C878C4}" type="presParOf" srcId="{2421346A-3F30-403D-9BD5-B6CFA267574B}" destId="{7B7CC65E-6DBF-469A-869F-469BBD3DAFB0}" srcOrd="0" destOrd="0" presId="urn:microsoft.com/office/officeart/2005/8/layout/bList2#2"/>
    <dgm:cxn modelId="{6D3899DE-FDDD-4BD8-8E60-626CAB3D9135}" type="presParOf" srcId="{7B7CC65E-6DBF-469A-869F-469BBD3DAFB0}" destId="{84265CE8-CC8E-4E1B-BDED-66021E5A9E49}" srcOrd="0" destOrd="0" presId="urn:microsoft.com/office/officeart/2005/8/layout/bList2#2"/>
    <dgm:cxn modelId="{0964FC5F-0B28-43F1-A84E-C5A75D0882D8}" type="presParOf" srcId="{7B7CC65E-6DBF-469A-869F-469BBD3DAFB0}" destId="{8E6BF0CE-4B7B-46B6-952F-F987546B8C61}" srcOrd="1" destOrd="0" presId="urn:microsoft.com/office/officeart/2005/8/layout/bList2#2"/>
    <dgm:cxn modelId="{4BEB4F0D-CBAB-44F9-814D-260F5CC2F073}" type="presParOf" srcId="{7B7CC65E-6DBF-469A-869F-469BBD3DAFB0}" destId="{150EA64D-C422-4FDC-8D38-E88E31D4117F}" srcOrd="2" destOrd="0" presId="urn:microsoft.com/office/officeart/2005/8/layout/bList2#2"/>
    <dgm:cxn modelId="{F3402EF8-1DC2-4B79-B562-9BD96C0BD232}" type="presParOf" srcId="{7B7CC65E-6DBF-469A-869F-469BBD3DAFB0}" destId="{10409A79-419E-42EC-AA77-A30601F8E91B}" srcOrd="3" destOrd="0" presId="urn:microsoft.com/office/officeart/2005/8/layout/bList2#2"/>
    <dgm:cxn modelId="{6B7A149F-6A29-4AD3-ACD3-9AD8AD9EA972}" type="presParOf" srcId="{2421346A-3F30-403D-9BD5-B6CFA267574B}" destId="{3858759B-597D-4438-AA2A-AAA9DA1296A8}" srcOrd="1" destOrd="0" presId="urn:microsoft.com/office/officeart/2005/8/layout/bList2#2"/>
    <dgm:cxn modelId="{2465301C-2ABC-4E4A-A6BA-E2C4DD52CC8C}" type="presParOf" srcId="{2421346A-3F30-403D-9BD5-B6CFA267574B}" destId="{64113ED2-4BBA-4FA1-8560-49B2AD959CDC}" srcOrd="2" destOrd="0" presId="urn:microsoft.com/office/officeart/2005/8/layout/bList2#2"/>
    <dgm:cxn modelId="{974D7F90-714B-4084-B268-293B1179E725}" type="presParOf" srcId="{64113ED2-4BBA-4FA1-8560-49B2AD959CDC}" destId="{F220300C-E28D-45C9-8568-5A3879F0074C}" srcOrd="0" destOrd="0" presId="urn:microsoft.com/office/officeart/2005/8/layout/bList2#2"/>
    <dgm:cxn modelId="{7A3B5F74-5303-471C-AA6E-F5CFD1D0A2C4}" type="presParOf" srcId="{64113ED2-4BBA-4FA1-8560-49B2AD959CDC}" destId="{8FB486DA-0229-4135-B7D3-07C850C3F350}" srcOrd="1" destOrd="0" presId="urn:microsoft.com/office/officeart/2005/8/layout/bList2#2"/>
    <dgm:cxn modelId="{9F01EA68-59E0-4F92-AD02-5A703F779945}" type="presParOf" srcId="{64113ED2-4BBA-4FA1-8560-49B2AD959CDC}" destId="{F6D7E7E1-9E3D-43A8-AC9A-23FE6FF9F9AF}" srcOrd="2" destOrd="0" presId="urn:microsoft.com/office/officeart/2005/8/layout/bList2#2"/>
    <dgm:cxn modelId="{E3A75780-AB99-41EC-BC90-13F9D8D0E785}" type="presParOf" srcId="{64113ED2-4BBA-4FA1-8560-49B2AD959CDC}" destId="{AD88241C-F1BE-4BA0-85B9-4EACD169ED26}" srcOrd="3" destOrd="0" presId="urn:microsoft.com/office/officeart/2005/8/layout/bList2#2"/>
    <dgm:cxn modelId="{D2AABA4E-5F04-4510-8227-61E2BDE5A969}" type="presParOf" srcId="{2421346A-3F30-403D-9BD5-B6CFA267574B}" destId="{831D90E0-04DA-4F03-9920-3C7C61426D51}" srcOrd="3" destOrd="0" presId="urn:microsoft.com/office/officeart/2005/8/layout/bList2#2"/>
    <dgm:cxn modelId="{1BAB7C5E-8B43-409F-A592-CB3FFE278D99}" type="presParOf" srcId="{2421346A-3F30-403D-9BD5-B6CFA267574B}" destId="{9CC4063D-2CBD-4086-A2DC-0760625F4F5B}" srcOrd="4" destOrd="0" presId="urn:microsoft.com/office/officeart/2005/8/layout/bList2#2"/>
    <dgm:cxn modelId="{C669ACB9-38D6-4201-A3D0-00F34851E161}" type="presParOf" srcId="{9CC4063D-2CBD-4086-A2DC-0760625F4F5B}" destId="{1779C15B-3934-4C4E-981F-EE306A487312}" srcOrd="0" destOrd="0" presId="urn:microsoft.com/office/officeart/2005/8/layout/bList2#2"/>
    <dgm:cxn modelId="{C7FDCE84-FA56-4271-962A-A5E8AA60848F}" type="presParOf" srcId="{9CC4063D-2CBD-4086-A2DC-0760625F4F5B}" destId="{AB73662E-6DEC-4515-9AFF-8E02EE6555D9}" srcOrd="1" destOrd="0" presId="urn:microsoft.com/office/officeart/2005/8/layout/bList2#2"/>
    <dgm:cxn modelId="{CAAED33C-1534-4CC1-B665-CE9F855BBC6F}" type="presParOf" srcId="{9CC4063D-2CBD-4086-A2DC-0760625F4F5B}" destId="{79CD4562-E415-4B35-ACA9-B516C37A3757}" srcOrd="2" destOrd="0" presId="urn:microsoft.com/office/officeart/2005/8/layout/bList2#2"/>
    <dgm:cxn modelId="{E00B725E-D413-454F-A969-C187FB434E4A}" type="presParOf" srcId="{9CC4063D-2CBD-4086-A2DC-0760625F4F5B}" destId="{4EA1CCDF-3B59-463F-8322-1046ED297C54}" srcOrd="3" destOrd="0" presId="urn:microsoft.com/office/officeart/2005/8/layout/bList2#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877CF2-47A9-4297-83B8-5A8D7854B365}" type="doc">
      <dgm:prSet loTypeId="urn:microsoft.com/office/officeart/2005/8/layout/radial2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8CB593D8-A2E9-41F2-B0AA-BFC27FD6D8D1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Business analyst</a:t>
          </a:r>
          <a:endParaRPr lang="en-IN" dirty="0"/>
        </a:p>
      </dgm:t>
    </dgm:pt>
    <dgm:pt modelId="{600DCD1C-68F7-409C-9303-20C10790F608}" type="parTrans" cxnId="{213EDDE2-D63E-4192-9F31-614431933B9A}">
      <dgm:prSet/>
      <dgm:spPr/>
      <dgm:t>
        <a:bodyPr/>
        <a:lstStyle/>
        <a:p>
          <a:endParaRPr lang="en-IN"/>
        </a:p>
      </dgm:t>
    </dgm:pt>
    <dgm:pt modelId="{BEFED026-5595-4EA6-85D0-063EC1A06590}" type="sibTrans" cxnId="{213EDDE2-D63E-4192-9F31-614431933B9A}">
      <dgm:prSet/>
      <dgm:spPr/>
      <dgm:t>
        <a:bodyPr/>
        <a:lstStyle/>
        <a:p>
          <a:endParaRPr lang="en-IN"/>
        </a:p>
      </dgm:t>
    </dgm:pt>
    <dgm:pt modelId="{D5290939-134D-4BB3-A749-E66677CB3F25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/>
            <a:t>users</a:t>
          </a:r>
          <a:endParaRPr lang="en-IN"/>
        </a:p>
      </dgm:t>
    </dgm:pt>
    <dgm:pt modelId="{6EFDDAF9-F8D7-48CF-8E83-2E5580DCB408}" type="parTrans" cxnId="{80073F22-7663-49EC-AB39-7A4BEAE3D763}">
      <dgm:prSet/>
      <dgm:spPr/>
      <dgm:t>
        <a:bodyPr/>
        <a:lstStyle/>
        <a:p>
          <a:endParaRPr lang="en-IN"/>
        </a:p>
      </dgm:t>
    </dgm:pt>
    <dgm:pt modelId="{B57F8FFF-FB0B-4338-9408-1CAEF7AFC5EC}" type="sibTrans" cxnId="{80073F22-7663-49EC-AB39-7A4BEAE3D763}">
      <dgm:prSet/>
      <dgm:spPr/>
      <dgm:t>
        <a:bodyPr/>
        <a:lstStyle/>
        <a:p>
          <a:endParaRPr lang="en-IN"/>
        </a:p>
      </dgm:t>
    </dgm:pt>
    <dgm:pt modelId="{2A55345C-15CB-430D-ADBD-76A116C4CC77}" type="pres">
      <dgm:prSet presAssocID="{1F877CF2-47A9-4297-83B8-5A8D7854B36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6BB00F3-1D8C-4ACA-8540-9D299385DF6A}" type="pres">
      <dgm:prSet presAssocID="{1F877CF2-47A9-4297-83B8-5A8D7854B365}" presName="cycle" presStyleCnt="0"/>
      <dgm:spPr/>
    </dgm:pt>
    <dgm:pt modelId="{C5ED22F7-0FF4-46BD-89A8-157B1515D085}" type="pres">
      <dgm:prSet presAssocID="{1F877CF2-47A9-4297-83B8-5A8D7854B365}" presName="centerShape" presStyleCnt="0"/>
      <dgm:spPr/>
    </dgm:pt>
    <dgm:pt modelId="{AB118358-084E-4C1C-A47D-E2AEC817FD30}" type="pres">
      <dgm:prSet presAssocID="{1F877CF2-47A9-4297-83B8-5A8D7854B365}" presName="connSite" presStyleLbl="node1" presStyleIdx="0" presStyleCnt="3"/>
      <dgm:spPr/>
    </dgm:pt>
    <dgm:pt modelId="{9C9A8F08-208C-4561-A1DA-23D314C1D496}" type="pres">
      <dgm:prSet presAssocID="{1F877CF2-47A9-4297-83B8-5A8D7854B365}" presName="visible" presStyleLbl="node1" presStyleIdx="0" presStyleCnt="3" custScaleX="113558" custScaleY="1161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3D0DD56-F696-45B7-ADAA-81B73D2E9559}" type="pres">
      <dgm:prSet presAssocID="{600DCD1C-68F7-409C-9303-20C10790F608}" presName="Name25" presStyleLbl="parChTrans1D1" presStyleIdx="0" presStyleCnt="2"/>
      <dgm:spPr/>
    </dgm:pt>
    <dgm:pt modelId="{A2FBC93E-DF5C-4F8E-8CB2-2D4DDFDF9E6F}" type="pres">
      <dgm:prSet presAssocID="{8CB593D8-A2E9-41F2-B0AA-BFC27FD6D8D1}" presName="node" presStyleCnt="0"/>
      <dgm:spPr/>
    </dgm:pt>
    <dgm:pt modelId="{4E5F8F31-7D91-4593-9992-B68D94A5C785}" type="pres">
      <dgm:prSet presAssocID="{8CB593D8-A2E9-41F2-B0AA-BFC27FD6D8D1}" presName="parentNode" presStyleLbl="node1" presStyleIdx="1" presStyleCnt="3" custLinFactNeighborY="4323">
        <dgm:presLayoutVars>
          <dgm:chMax val="1"/>
          <dgm:bulletEnabled val="1"/>
        </dgm:presLayoutVars>
      </dgm:prSet>
      <dgm:spPr/>
    </dgm:pt>
    <dgm:pt modelId="{34C17D7D-8057-4C89-BB29-1723AC494D94}" type="pres">
      <dgm:prSet presAssocID="{8CB593D8-A2E9-41F2-B0AA-BFC27FD6D8D1}" presName="childNode" presStyleLbl="revTx" presStyleIdx="0" presStyleCnt="0">
        <dgm:presLayoutVars>
          <dgm:bulletEnabled val="1"/>
        </dgm:presLayoutVars>
      </dgm:prSet>
      <dgm:spPr/>
    </dgm:pt>
    <dgm:pt modelId="{3174E425-E55D-4AB7-B5BD-4CF4207249B3}" type="pres">
      <dgm:prSet presAssocID="{6EFDDAF9-F8D7-48CF-8E83-2E5580DCB408}" presName="Name25" presStyleLbl="parChTrans1D1" presStyleIdx="1" presStyleCnt="2"/>
      <dgm:spPr/>
    </dgm:pt>
    <dgm:pt modelId="{81E51C5F-3A30-4292-B3DA-2028E0F91262}" type="pres">
      <dgm:prSet presAssocID="{D5290939-134D-4BB3-A749-E66677CB3F25}" presName="node" presStyleCnt="0"/>
      <dgm:spPr/>
    </dgm:pt>
    <dgm:pt modelId="{560C5B35-091E-45E2-83E5-9238782547BB}" type="pres">
      <dgm:prSet presAssocID="{D5290939-134D-4BB3-A749-E66677CB3F25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4956A43F-9035-43C7-B768-89DF2271120A}" type="pres">
      <dgm:prSet presAssocID="{D5290939-134D-4BB3-A749-E66677CB3F25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0073F22-7663-49EC-AB39-7A4BEAE3D763}" srcId="{1F877CF2-47A9-4297-83B8-5A8D7854B365}" destId="{D5290939-134D-4BB3-A749-E66677CB3F25}" srcOrd="1" destOrd="0" parTransId="{6EFDDAF9-F8D7-48CF-8E83-2E5580DCB408}" sibTransId="{B57F8FFF-FB0B-4338-9408-1CAEF7AFC5EC}"/>
    <dgm:cxn modelId="{8BE77861-1715-4449-A32F-7D95C2F3D435}" type="presOf" srcId="{6EFDDAF9-F8D7-48CF-8E83-2E5580DCB408}" destId="{3174E425-E55D-4AB7-B5BD-4CF4207249B3}" srcOrd="0" destOrd="0" presId="urn:microsoft.com/office/officeart/2005/8/layout/radial2"/>
    <dgm:cxn modelId="{A9F4A86A-C518-46B0-893D-A7C3553D4AD4}" type="presOf" srcId="{D5290939-134D-4BB3-A749-E66677CB3F25}" destId="{560C5B35-091E-45E2-83E5-9238782547BB}" srcOrd="0" destOrd="0" presId="urn:microsoft.com/office/officeart/2005/8/layout/radial2"/>
    <dgm:cxn modelId="{5C628D70-1410-4DBC-BD06-7A722EA3784D}" type="presOf" srcId="{8CB593D8-A2E9-41F2-B0AA-BFC27FD6D8D1}" destId="{4E5F8F31-7D91-4593-9992-B68D94A5C785}" srcOrd="0" destOrd="0" presId="urn:microsoft.com/office/officeart/2005/8/layout/radial2"/>
    <dgm:cxn modelId="{F0A66FA4-7734-435F-BF4F-0F8522262407}" type="presOf" srcId="{1F877CF2-47A9-4297-83B8-5A8D7854B365}" destId="{2A55345C-15CB-430D-ADBD-76A116C4CC77}" srcOrd="0" destOrd="0" presId="urn:microsoft.com/office/officeart/2005/8/layout/radial2"/>
    <dgm:cxn modelId="{5E4DF4AD-76E0-4F01-929E-AE3B09DC2E56}" type="presOf" srcId="{600DCD1C-68F7-409C-9303-20C10790F608}" destId="{43D0DD56-F696-45B7-ADAA-81B73D2E9559}" srcOrd="0" destOrd="0" presId="urn:microsoft.com/office/officeart/2005/8/layout/radial2"/>
    <dgm:cxn modelId="{213EDDE2-D63E-4192-9F31-614431933B9A}" srcId="{1F877CF2-47A9-4297-83B8-5A8D7854B365}" destId="{8CB593D8-A2E9-41F2-B0AA-BFC27FD6D8D1}" srcOrd="0" destOrd="0" parTransId="{600DCD1C-68F7-409C-9303-20C10790F608}" sibTransId="{BEFED026-5595-4EA6-85D0-063EC1A06590}"/>
    <dgm:cxn modelId="{B61881CF-9C5D-49ED-A061-8CD741003281}" type="presParOf" srcId="{2A55345C-15CB-430D-ADBD-76A116C4CC77}" destId="{16BB00F3-1D8C-4ACA-8540-9D299385DF6A}" srcOrd="0" destOrd="0" presId="urn:microsoft.com/office/officeart/2005/8/layout/radial2"/>
    <dgm:cxn modelId="{19F9D6A2-D0B4-4B1B-A1A7-C2D213E24FA6}" type="presParOf" srcId="{16BB00F3-1D8C-4ACA-8540-9D299385DF6A}" destId="{C5ED22F7-0FF4-46BD-89A8-157B1515D085}" srcOrd="0" destOrd="0" presId="urn:microsoft.com/office/officeart/2005/8/layout/radial2"/>
    <dgm:cxn modelId="{6093FAFD-2F8E-4CC1-BAAF-291DAA7223F9}" type="presParOf" srcId="{C5ED22F7-0FF4-46BD-89A8-157B1515D085}" destId="{AB118358-084E-4C1C-A47D-E2AEC817FD30}" srcOrd="0" destOrd="0" presId="urn:microsoft.com/office/officeart/2005/8/layout/radial2"/>
    <dgm:cxn modelId="{FBC8F159-811C-449D-9E9F-3365C16C8391}" type="presParOf" srcId="{C5ED22F7-0FF4-46BD-89A8-157B1515D085}" destId="{9C9A8F08-208C-4561-A1DA-23D314C1D496}" srcOrd="1" destOrd="0" presId="urn:microsoft.com/office/officeart/2005/8/layout/radial2"/>
    <dgm:cxn modelId="{516F739B-A1EC-40F1-AA10-DCF74192173E}" type="presParOf" srcId="{16BB00F3-1D8C-4ACA-8540-9D299385DF6A}" destId="{43D0DD56-F696-45B7-ADAA-81B73D2E9559}" srcOrd="1" destOrd="0" presId="urn:microsoft.com/office/officeart/2005/8/layout/radial2"/>
    <dgm:cxn modelId="{21129DFA-1014-4BBA-AFF4-C90CA1A16AD5}" type="presParOf" srcId="{16BB00F3-1D8C-4ACA-8540-9D299385DF6A}" destId="{A2FBC93E-DF5C-4F8E-8CB2-2D4DDFDF9E6F}" srcOrd="2" destOrd="0" presId="urn:microsoft.com/office/officeart/2005/8/layout/radial2"/>
    <dgm:cxn modelId="{B9F79A60-443F-447B-BB32-614875832973}" type="presParOf" srcId="{A2FBC93E-DF5C-4F8E-8CB2-2D4DDFDF9E6F}" destId="{4E5F8F31-7D91-4593-9992-B68D94A5C785}" srcOrd="0" destOrd="0" presId="urn:microsoft.com/office/officeart/2005/8/layout/radial2"/>
    <dgm:cxn modelId="{A5EFF01F-9148-45FA-A936-6C7F1BD92736}" type="presParOf" srcId="{A2FBC93E-DF5C-4F8E-8CB2-2D4DDFDF9E6F}" destId="{34C17D7D-8057-4C89-BB29-1723AC494D94}" srcOrd="1" destOrd="0" presId="urn:microsoft.com/office/officeart/2005/8/layout/radial2"/>
    <dgm:cxn modelId="{9D4FC319-F4B7-4B92-814E-3E11AAB2BEDB}" type="presParOf" srcId="{16BB00F3-1D8C-4ACA-8540-9D299385DF6A}" destId="{3174E425-E55D-4AB7-B5BD-4CF4207249B3}" srcOrd="3" destOrd="0" presId="urn:microsoft.com/office/officeart/2005/8/layout/radial2"/>
    <dgm:cxn modelId="{1DF19106-CC4D-40E3-B22B-7AF6250819CD}" type="presParOf" srcId="{16BB00F3-1D8C-4ACA-8540-9D299385DF6A}" destId="{81E51C5F-3A30-4292-B3DA-2028E0F91262}" srcOrd="4" destOrd="0" presId="urn:microsoft.com/office/officeart/2005/8/layout/radial2"/>
    <dgm:cxn modelId="{45869ADB-8727-4861-A54D-FF8A9C6203F8}" type="presParOf" srcId="{81E51C5F-3A30-4292-B3DA-2028E0F91262}" destId="{560C5B35-091E-45E2-83E5-9238782547BB}" srcOrd="0" destOrd="0" presId="urn:microsoft.com/office/officeart/2005/8/layout/radial2"/>
    <dgm:cxn modelId="{DA29EBE9-576B-44ED-B4A9-F97E2043E127}" type="presParOf" srcId="{81E51C5F-3A30-4292-B3DA-2028E0F91262}" destId="{4956A43F-9035-43C7-B768-89DF2271120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1F3920-E693-49B5-A0F7-0FB374982F27}" type="doc">
      <dgm:prSet loTypeId="urn:microsoft.com/office/officeart/2005/8/layout/radial1" loCatId="relationship" qsTypeId="urn:microsoft.com/office/officeart/2005/8/quickstyle/simple5" qsCatId="simple" csTypeId="urn:microsoft.com/office/officeart/2005/8/colors/accent1_2" csCatId="accent1" phldr="1"/>
      <dgm:spPr>
        <a:scene3d>
          <a:camera prst="orthographicFront"/>
          <a:lightRig rig="harsh" dir="t">
            <a:rot lat="0" lon="0" rev="1800000"/>
          </a:lightRig>
        </a:scene3d>
      </dgm:spPr>
      <dgm:t>
        <a:bodyPr/>
        <a:lstStyle/>
        <a:p>
          <a:endParaRPr lang="en-US"/>
        </a:p>
      </dgm:t>
    </dgm:pt>
    <dgm:pt modelId="{40CAA0A7-DD7E-4A7E-A665-5569E1549C55}">
      <dgm:prSet phldrT="[Text]"/>
      <dgm:spPr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Cleaning</a:t>
          </a:r>
        </a:p>
        <a:p>
          <a:r>
            <a:rPr lang="en-IN" dirty="0">
              <a:solidFill>
                <a:schemeClr val="bg1"/>
              </a:solidFill>
            </a:rPr>
            <a:t>structuring</a:t>
          </a:r>
          <a:endParaRPr lang="en-US" dirty="0">
            <a:solidFill>
              <a:schemeClr val="bg1"/>
            </a:solidFill>
          </a:endParaRPr>
        </a:p>
      </dgm:t>
    </dgm:pt>
    <dgm:pt modelId="{70230889-224E-42F7-A41B-A7135218D2B1}" type="parTrans" cxnId="{37C4E347-3517-460F-B6C2-F3E30DAF72C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1E29BE-30DE-4613-AA1C-5EE521FD0401}" type="sibTrans" cxnId="{37C4E347-3517-460F-B6C2-F3E30DAF72C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5397341-E4DE-4D4B-93FD-7F8F0C2B1278}">
      <dgm:prSet phldrT="[Text]" custT="1"/>
      <dgm:spPr>
        <a:solidFill>
          <a:schemeClr val="accent2"/>
        </a:solidFill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254000" h="190500"/>
        </a:sp3d>
      </dgm:spPr>
      <dgm:t>
        <a:bodyPr/>
        <a:lstStyle/>
        <a:p>
          <a:r>
            <a:rPr lang="en-IN" sz="1200" dirty="0">
              <a:solidFill>
                <a:schemeClr val="bg1"/>
              </a:solidFill>
            </a:rPr>
            <a:t>Text mining</a:t>
          </a:r>
          <a:endParaRPr lang="en-US" sz="1200" dirty="0">
            <a:solidFill>
              <a:schemeClr val="bg1"/>
            </a:solidFill>
          </a:endParaRPr>
        </a:p>
      </dgm:t>
    </dgm:pt>
    <dgm:pt modelId="{F0C232A7-71E4-4629-96AB-677EF5C65813}" type="parTrans" cxnId="{69A8BEDF-58BF-4BB3-9C9B-8B3BC387AB9C}">
      <dgm:prSet/>
      <dgm:spPr>
        <a:ln w="44450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sp3d prstMaterial="softEdge"/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3D5F79-F880-4526-AF05-66E1F5B94C11}" type="sibTrans" cxnId="{69A8BEDF-58BF-4BB3-9C9B-8B3BC387AB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D2DE8DD-9EBA-4FEA-9648-E05B4679363A}">
      <dgm:prSet phldrT="[Text]" custT="1"/>
      <dgm:spPr>
        <a:solidFill>
          <a:schemeClr val="accent4"/>
        </a:solidFill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gm:spPr>
      <dgm:t>
        <a:bodyPr/>
        <a:lstStyle/>
        <a:p>
          <a:r>
            <a:rPr lang="en-IN" sz="1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Missing</a:t>
          </a:r>
        </a:p>
        <a:p>
          <a:r>
            <a:rPr lang="en-IN" sz="1200" kern="1200" dirty="0">
              <a:solidFill>
                <a:schemeClr val="bg1"/>
              </a:solidFill>
            </a:rPr>
            <a:t>data</a:t>
          </a:r>
          <a:endParaRPr lang="en-US" sz="1200" kern="1200" dirty="0">
            <a:solidFill>
              <a:schemeClr val="bg1"/>
            </a:solidFill>
          </a:endParaRPr>
        </a:p>
      </dgm:t>
    </dgm:pt>
    <dgm:pt modelId="{56CB7B04-9E53-4821-8047-54A0628C13D4}" type="parTrans" cxnId="{E4CA0A90-62D6-4CF5-A4FF-C0777A146CAD}">
      <dgm:prSet/>
      <dgm:spPr>
        <a:ln w="44450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sp3d prstMaterial="softEdge"/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46F548-A6C7-4EAB-ABBE-E17499C67F8A}" type="sibTrans" cxnId="{E4CA0A90-62D6-4CF5-A4FF-C0777A146CA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F64F63-43CC-4DE0-AB20-D27EDA23F433}">
      <dgm:prSet phldrT="[Text]" custT="1"/>
      <dgm:spPr>
        <a:solidFill>
          <a:schemeClr val="accent5"/>
        </a:solidFill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gm:spPr>
      <dgm:t>
        <a:bodyPr/>
        <a:lstStyle/>
        <a:p>
          <a:r>
            <a:rPr lang="en-IN" sz="1400" dirty="0">
              <a:solidFill>
                <a:schemeClr val="bg1"/>
              </a:solidFill>
            </a:rPr>
            <a:t>Date &amp; time parsing</a:t>
          </a:r>
          <a:endParaRPr lang="en-US" sz="1400" dirty="0">
            <a:solidFill>
              <a:schemeClr val="bg1"/>
            </a:solidFill>
          </a:endParaRPr>
        </a:p>
      </dgm:t>
    </dgm:pt>
    <dgm:pt modelId="{C39EA527-F4A7-4BB3-ABE8-3D1F15FC49E8}" type="parTrans" cxnId="{BFE3DD9B-58AA-4DA1-8ED0-2967CBF54C8A}">
      <dgm:prSet/>
      <dgm:spPr>
        <a:ln w="44450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sp3d prstMaterial="softEdge"/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1DBC34-70BF-4000-8AD5-AC6CC9D762B8}" type="sibTrans" cxnId="{BFE3DD9B-58AA-4DA1-8ED0-2967CBF54C8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1500CA-8A72-4E8F-8895-CEAD9D03E2B8}">
      <dgm:prSet phldrT="[Text]" custT="1"/>
      <dgm:spPr>
        <a:solidFill>
          <a:schemeClr val="accent3"/>
        </a:solidFill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81000" h="381000"/>
        </a:sp3d>
      </dgm:spPr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Data wrangling</a:t>
          </a:r>
        </a:p>
      </dgm:t>
    </dgm:pt>
    <dgm:pt modelId="{C021AB83-2975-4127-9B78-4D230E096C29}" type="parTrans" cxnId="{E0723E9B-F7EF-4F32-AC30-9D3A0D371554}">
      <dgm:prSet/>
      <dgm:spPr>
        <a:ln w="44450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sp3d prstMaterial="softEdge"/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1A2C27A-EA03-4633-B963-71053B818AE5}" type="sibTrans" cxnId="{E0723E9B-F7EF-4F32-AC30-9D3A0D37155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9E8D725-37B5-4C2D-AC9C-139A51300B74}" type="pres">
      <dgm:prSet presAssocID="{251F3920-E693-49B5-A0F7-0FB374982F2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DE97F5-595F-4625-A134-2D2BAFB6C89E}" type="pres">
      <dgm:prSet presAssocID="{40CAA0A7-DD7E-4A7E-A665-5569E1549C55}" presName="centerShape" presStyleLbl="node0" presStyleIdx="0" presStyleCnt="1"/>
      <dgm:spPr/>
    </dgm:pt>
    <dgm:pt modelId="{E552104E-BE5F-4D76-BF30-E11415320E53}" type="pres">
      <dgm:prSet presAssocID="{F0C232A7-71E4-4629-96AB-677EF5C65813}" presName="Name9" presStyleLbl="parChTrans1D2" presStyleIdx="0" presStyleCnt="4"/>
      <dgm:spPr/>
    </dgm:pt>
    <dgm:pt modelId="{E1830A61-FEA4-443B-8124-A315F1F90AC2}" type="pres">
      <dgm:prSet presAssocID="{F0C232A7-71E4-4629-96AB-677EF5C65813}" presName="connTx" presStyleLbl="parChTrans1D2" presStyleIdx="0" presStyleCnt="4"/>
      <dgm:spPr/>
    </dgm:pt>
    <dgm:pt modelId="{1F7F595E-4126-4C20-A9C9-9291F690CD1C}" type="pres">
      <dgm:prSet presAssocID="{A5397341-E4DE-4D4B-93FD-7F8F0C2B1278}" presName="node" presStyleLbl="node1" presStyleIdx="0" presStyleCnt="4" custScaleX="66831" custScaleY="66831" custRadScaleRad="89569" custRadScaleInc="43806">
        <dgm:presLayoutVars>
          <dgm:bulletEnabled val="1"/>
        </dgm:presLayoutVars>
      </dgm:prSet>
      <dgm:spPr/>
    </dgm:pt>
    <dgm:pt modelId="{8D88E672-44A6-4EB5-9498-9373A01847AF}" type="pres">
      <dgm:prSet presAssocID="{56CB7B04-9E53-4821-8047-54A0628C13D4}" presName="Name9" presStyleLbl="parChTrans1D2" presStyleIdx="1" presStyleCnt="4"/>
      <dgm:spPr/>
    </dgm:pt>
    <dgm:pt modelId="{83C4B4C6-A4D7-4496-B3B4-4A55291E6DF1}" type="pres">
      <dgm:prSet presAssocID="{56CB7B04-9E53-4821-8047-54A0628C13D4}" presName="connTx" presStyleLbl="parChTrans1D2" presStyleIdx="1" presStyleCnt="4"/>
      <dgm:spPr/>
    </dgm:pt>
    <dgm:pt modelId="{D29D58AC-E17B-4128-B524-F38FC6F34E00}" type="pres">
      <dgm:prSet presAssocID="{4D2DE8DD-9EBA-4FEA-9648-E05B4679363A}" presName="node" presStyleLbl="node1" presStyleIdx="1" presStyleCnt="4" custScaleX="80237" custScaleY="80237" custRadScaleRad="146874" custRadScaleInc="-53965">
        <dgm:presLayoutVars>
          <dgm:bulletEnabled val="1"/>
        </dgm:presLayoutVars>
      </dgm:prSet>
      <dgm:spPr/>
    </dgm:pt>
    <dgm:pt modelId="{2F359DFB-2A45-4028-95B1-B783F3BA334F}" type="pres">
      <dgm:prSet presAssocID="{C39EA527-F4A7-4BB3-ABE8-3D1F15FC49E8}" presName="Name9" presStyleLbl="parChTrans1D2" presStyleIdx="2" presStyleCnt="4"/>
      <dgm:spPr/>
    </dgm:pt>
    <dgm:pt modelId="{332A0633-93F7-4A2D-BFE4-D1946652C97F}" type="pres">
      <dgm:prSet presAssocID="{C39EA527-F4A7-4BB3-ABE8-3D1F15FC49E8}" presName="connTx" presStyleLbl="parChTrans1D2" presStyleIdx="2" presStyleCnt="4"/>
      <dgm:spPr/>
    </dgm:pt>
    <dgm:pt modelId="{31346148-B8F5-4EE2-AF7B-D13BDA9171B0}" type="pres">
      <dgm:prSet presAssocID="{58F64F63-43CC-4DE0-AB20-D27EDA23F433}" presName="node" presStyleLbl="node1" presStyleIdx="2" presStyleCnt="4" custScaleX="123249" custScaleY="123249" custRadScaleRad="131366" custRadScaleInc="-109092">
        <dgm:presLayoutVars>
          <dgm:bulletEnabled val="1"/>
        </dgm:presLayoutVars>
      </dgm:prSet>
      <dgm:spPr/>
    </dgm:pt>
    <dgm:pt modelId="{E3C5A563-B800-4E71-B752-F745C7A72F53}" type="pres">
      <dgm:prSet presAssocID="{C021AB83-2975-4127-9B78-4D230E096C29}" presName="Name9" presStyleLbl="parChTrans1D2" presStyleIdx="3" presStyleCnt="4"/>
      <dgm:spPr/>
    </dgm:pt>
    <dgm:pt modelId="{F4FD76D3-0366-4ECD-8548-BB289E698ADA}" type="pres">
      <dgm:prSet presAssocID="{C021AB83-2975-4127-9B78-4D230E096C29}" presName="connTx" presStyleLbl="parChTrans1D2" presStyleIdx="3" presStyleCnt="4"/>
      <dgm:spPr/>
    </dgm:pt>
    <dgm:pt modelId="{0A2A604E-9043-4491-AB56-D7E31124970C}" type="pres">
      <dgm:prSet presAssocID="{0E1500CA-8A72-4E8F-8895-CEAD9D03E2B8}" presName="node" presStyleLbl="node1" presStyleIdx="3" presStyleCnt="4" custScaleX="201744" custScaleY="201744" custRadScaleRad="163786" custRadScaleInc="-52002">
        <dgm:presLayoutVars>
          <dgm:bulletEnabled val="1"/>
        </dgm:presLayoutVars>
      </dgm:prSet>
      <dgm:spPr/>
    </dgm:pt>
  </dgm:ptLst>
  <dgm:cxnLst>
    <dgm:cxn modelId="{03612115-E28C-4FD7-B8C0-F0E5158E690B}" type="presOf" srcId="{56CB7B04-9E53-4821-8047-54A0628C13D4}" destId="{8D88E672-44A6-4EB5-9498-9373A01847AF}" srcOrd="0" destOrd="0" presId="urn:microsoft.com/office/officeart/2005/8/layout/radial1"/>
    <dgm:cxn modelId="{CCF3571E-9E2F-4DD2-8D9C-B465AC12A69F}" type="presOf" srcId="{58F64F63-43CC-4DE0-AB20-D27EDA23F433}" destId="{31346148-B8F5-4EE2-AF7B-D13BDA9171B0}" srcOrd="0" destOrd="0" presId="urn:microsoft.com/office/officeart/2005/8/layout/radial1"/>
    <dgm:cxn modelId="{8DE75E41-A601-40BA-891E-DCB1AC80DB87}" type="presOf" srcId="{C021AB83-2975-4127-9B78-4D230E096C29}" destId="{E3C5A563-B800-4E71-B752-F745C7A72F53}" srcOrd="0" destOrd="0" presId="urn:microsoft.com/office/officeart/2005/8/layout/radial1"/>
    <dgm:cxn modelId="{37C4E347-3517-460F-B6C2-F3E30DAF72C7}" srcId="{251F3920-E693-49B5-A0F7-0FB374982F27}" destId="{40CAA0A7-DD7E-4A7E-A665-5569E1549C55}" srcOrd="0" destOrd="0" parTransId="{70230889-224E-42F7-A41B-A7135218D2B1}" sibTransId="{DB1E29BE-30DE-4613-AA1C-5EE521FD0401}"/>
    <dgm:cxn modelId="{C04C974A-F7DE-4FBB-AD02-8023BBA1E091}" type="presOf" srcId="{A5397341-E4DE-4D4B-93FD-7F8F0C2B1278}" destId="{1F7F595E-4126-4C20-A9C9-9291F690CD1C}" srcOrd="0" destOrd="0" presId="urn:microsoft.com/office/officeart/2005/8/layout/radial1"/>
    <dgm:cxn modelId="{7C52D981-DF49-418B-828D-B083C66561EF}" type="presOf" srcId="{251F3920-E693-49B5-A0F7-0FB374982F27}" destId="{D9E8D725-37B5-4C2D-AC9C-139A51300B74}" srcOrd="0" destOrd="0" presId="urn:microsoft.com/office/officeart/2005/8/layout/radial1"/>
    <dgm:cxn modelId="{F7A04B8A-6C2D-4B9D-9B0B-5DDBA5E1966B}" type="presOf" srcId="{C39EA527-F4A7-4BB3-ABE8-3D1F15FC49E8}" destId="{2F359DFB-2A45-4028-95B1-B783F3BA334F}" srcOrd="0" destOrd="0" presId="urn:microsoft.com/office/officeart/2005/8/layout/radial1"/>
    <dgm:cxn modelId="{E4CA0A90-62D6-4CF5-A4FF-C0777A146CAD}" srcId="{40CAA0A7-DD7E-4A7E-A665-5569E1549C55}" destId="{4D2DE8DD-9EBA-4FEA-9648-E05B4679363A}" srcOrd="1" destOrd="0" parTransId="{56CB7B04-9E53-4821-8047-54A0628C13D4}" sibTransId="{BD46F548-A6C7-4EAB-ABBE-E17499C67F8A}"/>
    <dgm:cxn modelId="{2E6AFE9A-897F-44B8-B84D-6E3671842A7C}" type="presOf" srcId="{C39EA527-F4A7-4BB3-ABE8-3D1F15FC49E8}" destId="{332A0633-93F7-4A2D-BFE4-D1946652C97F}" srcOrd="1" destOrd="0" presId="urn:microsoft.com/office/officeart/2005/8/layout/radial1"/>
    <dgm:cxn modelId="{E0723E9B-F7EF-4F32-AC30-9D3A0D371554}" srcId="{40CAA0A7-DD7E-4A7E-A665-5569E1549C55}" destId="{0E1500CA-8A72-4E8F-8895-CEAD9D03E2B8}" srcOrd="3" destOrd="0" parTransId="{C021AB83-2975-4127-9B78-4D230E096C29}" sibTransId="{F1A2C27A-EA03-4633-B963-71053B818AE5}"/>
    <dgm:cxn modelId="{BFE3DD9B-58AA-4DA1-8ED0-2967CBF54C8A}" srcId="{40CAA0A7-DD7E-4A7E-A665-5569E1549C55}" destId="{58F64F63-43CC-4DE0-AB20-D27EDA23F433}" srcOrd="2" destOrd="0" parTransId="{C39EA527-F4A7-4BB3-ABE8-3D1F15FC49E8}" sibTransId="{0D1DBC34-70BF-4000-8AD5-AC6CC9D762B8}"/>
    <dgm:cxn modelId="{1AD890B7-A240-4019-A78C-99BC8E1541E2}" type="presOf" srcId="{F0C232A7-71E4-4629-96AB-677EF5C65813}" destId="{E1830A61-FEA4-443B-8124-A315F1F90AC2}" srcOrd="1" destOrd="0" presId="urn:microsoft.com/office/officeart/2005/8/layout/radial1"/>
    <dgm:cxn modelId="{30C678B8-4641-4C93-8184-24259EA7542D}" type="presOf" srcId="{C021AB83-2975-4127-9B78-4D230E096C29}" destId="{F4FD76D3-0366-4ECD-8548-BB289E698ADA}" srcOrd="1" destOrd="0" presId="urn:microsoft.com/office/officeart/2005/8/layout/radial1"/>
    <dgm:cxn modelId="{468B53C2-C8B4-42F3-8FC6-9F0995BB3FDA}" type="presOf" srcId="{0E1500CA-8A72-4E8F-8895-CEAD9D03E2B8}" destId="{0A2A604E-9043-4491-AB56-D7E31124970C}" srcOrd="0" destOrd="0" presId="urn:microsoft.com/office/officeart/2005/8/layout/radial1"/>
    <dgm:cxn modelId="{804F89CD-7DF0-4989-B516-3B7B3CED4B26}" type="presOf" srcId="{F0C232A7-71E4-4629-96AB-677EF5C65813}" destId="{E552104E-BE5F-4D76-BF30-E11415320E53}" srcOrd="0" destOrd="0" presId="urn:microsoft.com/office/officeart/2005/8/layout/radial1"/>
    <dgm:cxn modelId="{DE87A7D8-73F3-43FD-AD46-E00F9F469DD5}" type="presOf" srcId="{40CAA0A7-DD7E-4A7E-A665-5569E1549C55}" destId="{72DE97F5-595F-4625-A134-2D2BAFB6C89E}" srcOrd="0" destOrd="0" presId="urn:microsoft.com/office/officeart/2005/8/layout/radial1"/>
    <dgm:cxn modelId="{5ECCAFDE-2B4B-4DBE-B645-2E826B8BEE82}" type="presOf" srcId="{56CB7B04-9E53-4821-8047-54A0628C13D4}" destId="{83C4B4C6-A4D7-4496-B3B4-4A55291E6DF1}" srcOrd="1" destOrd="0" presId="urn:microsoft.com/office/officeart/2005/8/layout/radial1"/>
    <dgm:cxn modelId="{69A8BEDF-58BF-4BB3-9C9B-8B3BC387AB9C}" srcId="{40CAA0A7-DD7E-4A7E-A665-5569E1549C55}" destId="{A5397341-E4DE-4D4B-93FD-7F8F0C2B1278}" srcOrd="0" destOrd="0" parTransId="{F0C232A7-71E4-4629-96AB-677EF5C65813}" sibTransId="{A13D5F79-F880-4526-AF05-66E1F5B94C11}"/>
    <dgm:cxn modelId="{59A975F7-9CF2-4E5D-AEFC-CBADC7B34EC5}" type="presOf" srcId="{4D2DE8DD-9EBA-4FEA-9648-E05B4679363A}" destId="{D29D58AC-E17B-4128-B524-F38FC6F34E00}" srcOrd="0" destOrd="0" presId="urn:microsoft.com/office/officeart/2005/8/layout/radial1"/>
    <dgm:cxn modelId="{F5B33982-B862-4813-81FF-9CF27D9390A9}" type="presParOf" srcId="{D9E8D725-37B5-4C2D-AC9C-139A51300B74}" destId="{72DE97F5-595F-4625-A134-2D2BAFB6C89E}" srcOrd="0" destOrd="0" presId="urn:microsoft.com/office/officeart/2005/8/layout/radial1"/>
    <dgm:cxn modelId="{3DAA7D7A-F0E1-4AAF-8BD5-1CB36D0B853B}" type="presParOf" srcId="{D9E8D725-37B5-4C2D-AC9C-139A51300B74}" destId="{E552104E-BE5F-4D76-BF30-E11415320E53}" srcOrd="1" destOrd="0" presId="urn:microsoft.com/office/officeart/2005/8/layout/radial1"/>
    <dgm:cxn modelId="{60B8B56F-1ADE-4984-B599-DAAC77771237}" type="presParOf" srcId="{E552104E-BE5F-4D76-BF30-E11415320E53}" destId="{E1830A61-FEA4-443B-8124-A315F1F90AC2}" srcOrd="0" destOrd="0" presId="urn:microsoft.com/office/officeart/2005/8/layout/radial1"/>
    <dgm:cxn modelId="{4411AA08-A2C9-4A69-AAC1-3B819033B383}" type="presParOf" srcId="{D9E8D725-37B5-4C2D-AC9C-139A51300B74}" destId="{1F7F595E-4126-4C20-A9C9-9291F690CD1C}" srcOrd="2" destOrd="0" presId="urn:microsoft.com/office/officeart/2005/8/layout/radial1"/>
    <dgm:cxn modelId="{DEB3985D-069C-4A28-9AC7-D6B32B507D2C}" type="presParOf" srcId="{D9E8D725-37B5-4C2D-AC9C-139A51300B74}" destId="{8D88E672-44A6-4EB5-9498-9373A01847AF}" srcOrd="3" destOrd="0" presId="urn:microsoft.com/office/officeart/2005/8/layout/radial1"/>
    <dgm:cxn modelId="{31530BC6-C0A6-4E5B-BCFF-CA44812E841D}" type="presParOf" srcId="{8D88E672-44A6-4EB5-9498-9373A01847AF}" destId="{83C4B4C6-A4D7-4496-B3B4-4A55291E6DF1}" srcOrd="0" destOrd="0" presId="urn:microsoft.com/office/officeart/2005/8/layout/radial1"/>
    <dgm:cxn modelId="{ED48CA71-F86D-4E16-A943-5660ABDFC192}" type="presParOf" srcId="{D9E8D725-37B5-4C2D-AC9C-139A51300B74}" destId="{D29D58AC-E17B-4128-B524-F38FC6F34E00}" srcOrd="4" destOrd="0" presId="urn:microsoft.com/office/officeart/2005/8/layout/radial1"/>
    <dgm:cxn modelId="{822370E4-10D5-4CDB-98AE-54AFA8E1685F}" type="presParOf" srcId="{D9E8D725-37B5-4C2D-AC9C-139A51300B74}" destId="{2F359DFB-2A45-4028-95B1-B783F3BA334F}" srcOrd="5" destOrd="0" presId="urn:microsoft.com/office/officeart/2005/8/layout/radial1"/>
    <dgm:cxn modelId="{5D732073-8BDB-4181-AC38-3B30561E0488}" type="presParOf" srcId="{2F359DFB-2A45-4028-95B1-B783F3BA334F}" destId="{332A0633-93F7-4A2D-BFE4-D1946652C97F}" srcOrd="0" destOrd="0" presId="urn:microsoft.com/office/officeart/2005/8/layout/radial1"/>
    <dgm:cxn modelId="{3E7EB673-4C89-4A27-8F37-25E7FA83E934}" type="presParOf" srcId="{D9E8D725-37B5-4C2D-AC9C-139A51300B74}" destId="{31346148-B8F5-4EE2-AF7B-D13BDA9171B0}" srcOrd="6" destOrd="0" presId="urn:microsoft.com/office/officeart/2005/8/layout/radial1"/>
    <dgm:cxn modelId="{A4B133EA-2BD3-40BE-B5D2-5C50E76BCBE8}" type="presParOf" srcId="{D9E8D725-37B5-4C2D-AC9C-139A51300B74}" destId="{E3C5A563-B800-4E71-B752-F745C7A72F53}" srcOrd="7" destOrd="0" presId="urn:microsoft.com/office/officeart/2005/8/layout/radial1"/>
    <dgm:cxn modelId="{80D13630-2695-42DA-B726-4107CD54DC45}" type="presParOf" srcId="{E3C5A563-B800-4E71-B752-F745C7A72F53}" destId="{F4FD76D3-0366-4ECD-8548-BB289E698ADA}" srcOrd="0" destOrd="0" presId="urn:microsoft.com/office/officeart/2005/8/layout/radial1"/>
    <dgm:cxn modelId="{72D313A5-D8F4-4AA1-853D-044D2E51378F}" type="presParOf" srcId="{D9E8D725-37B5-4C2D-AC9C-139A51300B74}" destId="{0A2A604E-9043-4491-AB56-D7E31124970C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877CF2-47A9-4297-83B8-5A8D7854B365}" type="doc">
      <dgm:prSet loTypeId="urn:microsoft.com/office/officeart/2011/layout/CircleProcess" loCatId="process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9652171C-0A26-4A7D-A472-9A130CF8BE40}">
      <dgm:prSet custT="1"/>
      <dgm:spPr>
        <a:solidFill>
          <a:schemeClr val="tx2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21590" tIns="21590" rIns="21590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ANALYZING DATASETS</a:t>
          </a:r>
          <a:endParaRPr lang="en-IN" sz="1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3FBC3394-3204-4B24-850B-59BA6463E7B4}" type="parTrans" cxnId="{24A1FCE8-8508-4297-BD9D-F474A4693040}">
      <dgm:prSet/>
      <dgm:spPr/>
      <dgm:t>
        <a:bodyPr/>
        <a:lstStyle/>
        <a:p>
          <a:endParaRPr lang="en-IN"/>
        </a:p>
      </dgm:t>
    </dgm:pt>
    <dgm:pt modelId="{C36CCBC1-3F69-49F6-A57F-80818ED7AE06}" type="sibTrans" cxnId="{24A1FCE8-8508-4297-BD9D-F474A4693040}">
      <dgm:prSet/>
      <dgm:spPr/>
      <dgm:t>
        <a:bodyPr/>
        <a:lstStyle/>
        <a:p>
          <a:endParaRPr lang="en-IN"/>
        </a:p>
      </dgm:t>
    </dgm:pt>
    <dgm:pt modelId="{7B00FAA5-8ED0-4B7F-B7D3-574BF2800320}">
      <dgm:prSet/>
      <dgm:spPr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SUMMARIZE THEIR MAIN CHARACTERSTICS</a:t>
          </a:r>
          <a:endParaRPr lang="en-IN" dirty="0"/>
        </a:p>
      </dgm:t>
    </dgm:pt>
    <dgm:pt modelId="{1E54D35F-67FC-4D6E-9E17-A4A40633178E}" type="parTrans" cxnId="{8A9F0673-6650-40ED-8D16-A1D657745BBA}">
      <dgm:prSet/>
      <dgm:spPr/>
      <dgm:t>
        <a:bodyPr/>
        <a:lstStyle/>
        <a:p>
          <a:endParaRPr lang="en-IN"/>
        </a:p>
      </dgm:t>
    </dgm:pt>
    <dgm:pt modelId="{85B38AAF-F375-4A86-A6C5-0450E9D5553C}" type="sibTrans" cxnId="{8A9F0673-6650-40ED-8D16-A1D657745BBA}">
      <dgm:prSet/>
      <dgm:spPr/>
      <dgm:t>
        <a:bodyPr/>
        <a:lstStyle/>
        <a:p>
          <a:endParaRPr lang="en-IN"/>
        </a:p>
      </dgm:t>
    </dgm:pt>
    <dgm:pt modelId="{39460159-E1D9-409D-ADE6-4B18CCA9D906}">
      <dgm:prSet custT="1"/>
      <dgm:spPr>
        <a:solidFill>
          <a:schemeClr val="tx2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21590" tIns="21590" rIns="21590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DISPLAY USING VISUAL METHODS</a:t>
          </a:r>
          <a:endParaRPr lang="en-IN" sz="1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9F607F82-10F5-4935-89A5-F9033A8DF126}" type="parTrans" cxnId="{5D38DDF2-8361-4535-8739-445B6456A7CC}">
      <dgm:prSet/>
      <dgm:spPr/>
      <dgm:t>
        <a:bodyPr/>
        <a:lstStyle/>
        <a:p>
          <a:endParaRPr lang="en-IN"/>
        </a:p>
      </dgm:t>
    </dgm:pt>
    <dgm:pt modelId="{2E63DCA3-F8E0-4DAF-9590-463E6BAADE28}" type="sibTrans" cxnId="{5D38DDF2-8361-4535-8739-445B6456A7CC}">
      <dgm:prSet/>
      <dgm:spPr/>
      <dgm:t>
        <a:bodyPr/>
        <a:lstStyle/>
        <a:p>
          <a:endParaRPr lang="en-IN"/>
        </a:p>
      </dgm:t>
    </dgm:pt>
    <dgm:pt modelId="{B35CFF67-A09E-4C5C-9441-53A1DD5CE240}" type="pres">
      <dgm:prSet presAssocID="{1F877CF2-47A9-4297-83B8-5A8D7854B3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36F549A-A91F-4C0E-88A6-A591D54248BA}" type="pres">
      <dgm:prSet presAssocID="{39460159-E1D9-409D-ADE6-4B18CCA9D906}" presName="Accent3" presStyleCnt="0"/>
      <dgm:spPr/>
    </dgm:pt>
    <dgm:pt modelId="{5AE315F6-50FD-4313-8F35-80A50B26903E}" type="pres">
      <dgm:prSet presAssocID="{39460159-E1D9-409D-ADE6-4B18CCA9D906}" presName="Accent" presStyleLbl="node1" presStyleIdx="0" presStyleCnt="3"/>
      <dgm:spPr>
        <a:solidFill>
          <a:schemeClr val="tx2">
            <a:lumMod val="75000"/>
          </a:schemeClr>
        </a:solidFill>
      </dgm:spPr>
    </dgm:pt>
    <dgm:pt modelId="{0AC0FC07-69D6-43C2-BD40-E0C3EF9DF554}" type="pres">
      <dgm:prSet presAssocID="{39460159-E1D9-409D-ADE6-4B18CCA9D906}" presName="ParentBackground3" presStyleCnt="0"/>
      <dgm:spPr/>
    </dgm:pt>
    <dgm:pt modelId="{0C964F1E-67C1-4CFD-A95D-363D6B53722B}" type="pres">
      <dgm:prSet presAssocID="{39460159-E1D9-409D-ADE6-4B18CCA9D906}" presName="ParentBackground" presStyleLbl="fgAcc1" presStyleIdx="0" presStyleCnt="3"/>
      <dgm:spPr>
        <a:xfrm>
          <a:off x="5513345" y="975240"/>
          <a:ext cx="2216086" cy="2215850"/>
        </a:xfrm>
        <a:prstGeom prst="ellipse">
          <a:avLst/>
        </a:prstGeom>
      </dgm:spPr>
    </dgm:pt>
    <dgm:pt modelId="{579B76DA-5B13-45D3-A49C-C74651020FB4}" type="pres">
      <dgm:prSet presAssocID="{39460159-E1D9-409D-ADE6-4B18CCA9D90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99DF004-5FF6-4EEA-A959-AF605879B436}" type="pres">
      <dgm:prSet presAssocID="{7B00FAA5-8ED0-4B7F-B7D3-574BF2800320}" presName="Accent2" presStyleCnt="0"/>
      <dgm:spPr/>
    </dgm:pt>
    <dgm:pt modelId="{2994B1B3-9AC5-4965-AFD5-ECB5A0508045}" type="pres">
      <dgm:prSet presAssocID="{7B00FAA5-8ED0-4B7F-B7D3-574BF2800320}" presName="Accent" presStyleLbl="node1" presStyleIdx="1" presStyleCnt="3"/>
      <dgm:spPr>
        <a:xfrm rot="2700000">
          <a:off x="2984085" y="898958"/>
          <a:ext cx="2367998" cy="2367998"/>
        </a:xfrm>
        <a:prstGeom prst="teardrop">
          <a:avLst>
            <a:gd name="adj" fmla="val 100000"/>
          </a:avLst>
        </a:prstGeom>
        <a:solidFill>
          <a:schemeClr val="tx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</dgm:pt>
    <dgm:pt modelId="{64056AF6-1DB0-4D64-88C1-D941979E531E}" type="pres">
      <dgm:prSet presAssocID="{7B00FAA5-8ED0-4B7F-B7D3-574BF2800320}" presName="ParentBackground2" presStyleCnt="0"/>
      <dgm:spPr/>
    </dgm:pt>
    <dgm:pt modelId="{6FBF7710-B9B7-47C7-85DA-50DE6B0AB847}" type="pres">
      <dgm:prSet presAssocID="{7B00FAA5-8ED0-4B7F-B7D3-574BF2800320}" presName="ParentBackground" presStyleLbl="fgAcc1" presStyleIdx="1" presStyleCnt="3"/>
      <dgm:spPr>
        <a:xfrm>
          <a:off x="3060041" y="975240"/>
          <a:ext cx="2216086" cy="2215850"/>
        </a:xfrm>
        <a:prstGeom prst="ellipse">
          <a:avLst/>
        </a:prstGeom>
      </dgm:spPr>
    </dgm:pt>
    <dgm:pt modelId="{73E8A566-6DD4-4BE5-9A62-1659E8783587}" type="pres">
      <dgm:prSet presAssocID="{7B00FAA5-8ED0-4B7F-B7D3-574BF280032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64D1E1-FCC4-46EA-A75B-40AB02B0CCC1}" type="pres">
      <dgm:prSet presAssocID="{9652171C-0A26-4A7D-A472-9A130CF8BE40}" presName="Accent1" presStyleCnt="0"/>
      <dgm:spPr/>
    </dgm:pt>
    <dgm:pt modelId="{2F1E37E5-B817-49BC-A94E-64C8CC62B20C}" type="pres">
      <dgm:prSet presAssocID="{9652171C-0A26-4A7D-A472-9A130CF8BE40}" presName="Accent" presStyleLbl="node1" presStyleIdx="2" presStyleCnt="3"/>
      <dgm:spPr>
        <a:solidFill>
          <a:schemeClr val="tx2">
            <a:lumMod val="75000"/>
          </a:schemeClr>
        </a:solidFill>
      </dgm:spPr>
    </dgm:pt>
    <dgm:pt modelId="{0C310B94-73CD-4F46-8248-4F1E0EE9FE7F}" type="pres">
      <dgm:prSet presAssocID="{9652171C-0A26-4A7D-A472-9A130CF8BE40}" presName="ParentBackground1" presStyleCnt="0"/>
      <dgm:spPr/>
    </dgm:pt>
    <dgm:pt modelId="{38D13C43-DF29-4446-91DB-CB8955EE8C86}" type="pres">
      <dgm:prSet presAssocID="{9652171C-0A26-4A7D-A472-9A130CF8BE40}" presName="ParentBackground" presStyleLbl="fgAcc1" presStyleIdx="2" presStyleCnt="3"/>
      <dgm:spPr>
        <a:xfrm>
          <a:off x="606737" y="975240"/>
          <a:ext cx="2216086" cy="2215850"/>
        </a:xfrm>
        <a:prstGeom prst="ellipse">
          <a:avLst/>
        </a:prstGeom>
      </dgm:spPr>
    </dgm:pt>
    <dgm:pt modelId="{9FAF2ECD-B859-41B0-83EC-23B6453CBF2B}" type="pres">
      <dgm:prSet presAssocID="{9652171C-0A26-4A7D-A472-9A130CF8BE4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8CDF132-9209-47DD-8355-2A021E9CBF0B}" type="presOf" srcId="{9652171C-0A26-4A7D-A472-9A130CF8BE40}" destId="{9FAF2ECD-B859-41B0-83EC-23B6453CBF2B}" srcOrd="1" destOrd="0" presId="urn:microsoft.com/office/officeart/2011/layout/CircleProcess"/>
    <dgm:cxn modelId="{184FBB47-2BA4-41E8-BFC9-6483DAD4568E}" type="presOf" srcId="{1F877CF2-47A9-4297-83B8-5A8D7854B365}" destId="{B35CFF67-A09E-4C5C-9441-53A1DD5CE240}" srcOrd="0" destOrd="0" presId="urn:microsoft.com/office/officeart/2011/layout/CircleProcess"/>
    <dgm:cxn modelId="{5E735C4D-5654-487D-8C33-A629F6240A8A}" type="presOf" srcId="{7B00FAA5-8ED0-4B7F-B7D3-574BF2800320}" destId="{6FBF7710-B9B7-47C7-85DA-50DE6B0AB847}" srcOrd="0" destOrd="0" presId="urn:microsoft.com/office/officeart/2011/layout/CircleProcess"/>
    <dgm:cxn modelId="{8A9F0673-6650-40ED-8D16-A1D657745BBA}" srcId="{1F877CF2-47A9-4297-83B8-5A8D7854B365}" destId="{7B00FAA5-8ED0-4B7F-B7D3-574BF2800320}" srcOrd="1" destOrd="0" parTransId="{1E54D35F-67FC-4D6E-9E17-A4A40633178E}" sibTransId="{85B38AAF-F375-4A86-A6C5-0450E9D5553C}"/>
    <dgm:cxn modelId="{41009C8B-5E2A-47DF-9E0E-08027AE9916F}" type="presOf" srcId="{39460159-E1D9-409D-ADE6-4B18CCA9D906}" destId="{579B76DA-5B13-45D3-A49C-C74651020FB4}" srcOrd="1" destOrd="0" presId="urn:microsoft.com/office/officeart/2011/layout/CircleProcess"/>
    <dgm:cxn modelId="{019785A4-1BE4-478C-B1F0-A44B42E5F96F}" type="presOf" srcId="{7B00FAA5-8ED0-4B7F-B7D3-574BF2800320}" destId="{73E8A566-6DD4-4BE5-9A62-1659E8783587}" srcOrd="1" destOrd="0" presId="urn:microsoft.com/office/officeart/2011/layout/CircleProcess"/>
    <dgm:cxn modelId="{3DFC8AA5-BFE8-4C6D-B1AA-970DD8C785BF}" type="presOf" srcId="{9652171C-0A26-4A7D-A472-9A130CF8BE40}" destId="{38D13C43-DF29-4446-91DB-CB8955EE8C86}" srcOrd="0" destOrd="0" presId="urn:microsoft.com/office/officeart/2011/layout/CircleProcess"/>
    <dgm:cxn modelId="{24A1FCE8-8508-4297-BD9D-F474A4693040}" srcId="{1F877CF2-47A9-4297-83B8-5A8D7854B365}" destId="{9652171C-0A26-4A7D-A472-9A130CF8BE40}" srcOrd="0" destOrd="0" parTransId="{3FBC3394-3204-4B24-850B-59BA6463E7B4}" sibTransId="{C36CCBC1-3F69-49F6-A57F-80818ED7AE06}"/>
    <dgm:cxn modelId="{EBE5C9EC-ACD1-4F8B-B52A-C769F799FAC7}" type="presOf" srcId="{39460159-E1D9-409D-ADE6-4B18CCA9D906}" destId="{0C964F1E-67C1-4CFD-A95D-363D6B53722B}" srcOrd="0" destOrd="0" presId="urn:microsoft.com/office/officeart/2011/layout/CircleProcess"/>
    <dgm:cxn modelId="{5D38DDF2-8361-4535-8739-445B6456A7CC}" srcId="{1F877CF2-47A9-4297-83B8-5A8D7854B365}" destId="{39460159-E1D9-409D-ADE6-4B18CCA9D906}" srcOrd="2" destOrd="0" parTransId="{9F607F82-10F5-4935-89A5-F9033A8DF126}" sibTransId="{2E63DCA3-F8E0-4DAF-9590-463E6BAADE28}"/>
    <dgm:cxn modelId="{230A1D2E-1609-42DB-8229-635035FA7D9E}" type="presParOf" srcId="{B35CFF67-A09E-4C5C-9441-53A1DD5CE240}" destId="{936F549A-A91F-4C0E-88A6-A591D54248BA}" srcOrd="0" destOrd="0" presId="urn:microsoft.com/office/officeart/2011/layout/CircleProcess"/>
    <dgm:cxn modelId="{0964242B-ACFB-4EA0-A710-2FE01A3DA8EA}" type="presParOf" srcId="{936F549A-A91F-4C0E-88A6-A591D54248BA}" destId="{5AE315F6-50FD-4313-8F35-80A50B26903E}" srcOrd="0" destOrd="0" presId="urn:microsoft.com/office/officeart/2011/layout/CircleProcess"/>
    <dgm:cxn modelId="{729F9134-2FA6-49E1-9242-D691D349FE79}" type="presParOf" srcId="{B35CFF67-A09E-4C5C-9441-53A1DD5CE240}" destId="{0AC0FC07-69D6-43C2-BD40-E0C3EF9DF554}" srcOrd="1" destOrd="0" presId="urn:microsoft.com/office/officeart/2011/layout/CircleProcess"/>
    <dgm:cxn modelId="{1BFDCB1E-E36A-4BE2-AE6F-9D0993D43FD5}" type="presParOf" srcId="{0AC0FC07-69D6-43C2-BD40-E0C3EF9DF554}" destId="{0C964F1E-67C1-4CFD-A95D-363D6B53722B}" srcOrd="0" destOrd="0" presId="urn:microsoft.com/office/officeart/2011/layout/CircleProcess"/>
    <dgm:cxn modelId="{C59D22DB-3D3E-4619-ACA2-036BBABDFB18}" type="presParOf" srcId="{B35CFF67-A09E-4C5C-9441-53A1DD5CE240}" destId="{579B76DA-5B13-45D3-A49C-C74651020FB4}" srcOrd="2" destOrd="0" presId="urn:microsoft.com/office/officeart/2011/layout/CircleProcess"/>
    <dgm:cxn modelId="{F67F4B77-B107-4943-AAF7-56F17FD9A310}" type="presParOf" srcId="{B35CFF67-A09E-4C5C-9441-53A1DD5CE240}" destId="{C99DF004-5FF6-4EEA-A959-AF605879B436}" srcOrd="3" destOrd="0" presId="urn:microsoft.com/office/officeart/2011/layout/CircleProcess"/>
    <dgm:cxn modelId="{F3F64019-1094-4D9B-A2CD-B5FA92F5B11C}" type="presParOf" srcId="{C99DF004-5FF6-4EEA-A959-AF605879B436}" destId="{2994B1B3-9AC5-4965-AFD5-ECB5A0508045}" srcOrd="0" destOrd="0" presId="urn:microsoft.com/office/officeart/2011/layout/CircleProcess"/>
    <dgm:cxn modelId="{C1666028-D007-424E-8C61-427104CADFE1}" type="presParOf" srcId="{B35CFF67-A09E-4C5C-9441-53A1DD5CE240}" destId="{64056AF6-1DB0-4D64-88C1-D941979E531E}" srcOrd="4" destOrd="0" presId="urn:microsoft.com/office/officeart/2011/layout/CircleProcess"/>
    <dgm:cxn modelId="{1E6D3BA8-9FA6-44C0-9CB5-6B83CB6F55AA}" type="presParOf" srcId="{64056AF6-1DB0-4D64-88C1-D941979E531E}" destId="{6FBF7710-B9B7-47C7-85DA-50DE6B0AB847}" srcOrd="0" destOrd="0" presId="urn:microsoft.com/office/officeart/2011/layout/CircleProcess"/>
    <dgm:cxn modelId="{68B27BF4-3619-4CB1-AC1C-F8F769706240}" type="presParOf" srcId="{B35CFF67-A09E-4C5C-9441-53A1DD5CE240}" destId="{73E8A566-6DD4-4BE5-9A62-1659E8783587}" srcOrd="5" destOrd="0" presId="urn:microsoft.com/office/officeart/2011/layout/CircleProcess"/>
    <dgm:cxn modelId="{A7A0F054-64F0-486C-A696-71194FAA9401}" type="presParOf" srcId="{B35CFF67-A09E-4C5C-9441-53A1DD5CE240}" destId="{A764D1E1-FCC4-46EA-A75B-40AB02B0CCC1}" srcOrd="6" destOrd="0" presId="urn:microsoft.com/office/officeart/2011/layout/CircleProcess"/>
    <dgm:cxn modelId="{8470B7D8-5049-40D9-A6C5-BE00A7F2248D}" type="presParOf" srcId="{A764D1E1-FCC4-46EA-A75B-40AB02B0CCC1}" destId="{2F1E37E5-B817-49BC-A94E-64C8CC62B20C}" srcOrd="0" destOrd="0" presId="urn:microsoft.com/office/officeart/2011/layout/CircleProcess"/>
    <dgm:cxn modelId="{017D5F75-88BD-49CA-BD49-94815891209F}" type="presParOf" srcId="{B35CFF67-A09E-4C5C-9441-53A1DD5CE240}" destId="{0C310B94-73CD-4F46-8248-4F1E0EE9FE7F}" srcOrd="7" destOrd="0" presId="urn:microsoft.com/office/officeart/2011/layout/CircleProcess"/>
    <dgm:cxn modelId="{4A1AB4A1-5B85-4E82-AEB3-FAD15AFAF83E}" type="presParOf" srcId="{0C310B94-73CD-4F46-8248-4F1E0EE9FE7F}" destId="{38D13C43-DF29-4446-91DB-CB8955EE8C86}" srcOrd="0" destOrd="0" presId="urn:microsoft.com/office/officeart/2011/layout/CircleProcess"/>
    <dgm:cxn modelId="{2A618982-9BA3-4EAD-B19A-30959DBE8E52}" type="presParOf" srcId="{B35CFF67-A09E-4C5C-9441-53A1DD5CE240}" destId="{9FAF2ECD-B859-41B0-83EC-23B6453CBF2B}" srcOrd="8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F877CF2-47A9-4297-83B8-5A8D7854B365}" type="doc">
      <dgm:prSet loTypeId="urn:microsoft.com/office/officeart/2005/8/layout/bList2#3" loCatId="list" qsTypeId="urn:microsoft.com/office/officeart/2005/8/quickstyle/3d1" qsCatId="3D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9652171C-0A26-4A7D-A472-9A130CF8BE40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Predict</a:t>
          </a:r>
          <a:r>
            <a:rPr lang="en-US" baseline="0" dirty="0"/>
            <a:t> the success</a:t>
          </a:r>
          <a:endParaRPr lang="en-IN" dirty="0"/>
        </a:p>
      </dgm:t>
    </dgm:pt>
    <dgm:pt modelId="{3FBC3394-3204-4B24-850B-59BA6463E7B4}" type="parTrans" cxnId="{24A1FCE8-8508-4297-BD9D-F474A4693040}">
      <dgm:prSet/>
      <dgm:spPr/>
      <dgm:t>
        <a:bodyPr/>
        <a:lstStyle/>
        <a:p>
          <a:endParaRPr lang="en-IN"/>
        </a:p>
      </dgm:t>
    </dgm:pt>
    <dgm:pt modelId="{C36CCBC1-3F69-49F6-A57F-80818ED7AE06}" type="sibTrans" cxnId="{24A1FCE8-8508-4297-BD9D-F474A4693040}">
      <dgm:prSet/>
      <dgm:spPr/>
      <dgm:t>
        <a:bodyPr/>
        <a:lstStyle/>
        <a:p>
          <a:endParaRPr lang="en-IN"/>
        </a:p>
      </dgm:t>
    </dgm:pt>
    <dgm:pt modelId="{7B00FAA5-8ED0-4B7F-B7D3-574BF2800320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Predict the failure</a:t>
          </a:r>
          <a:endParaRPr lang="en-IN" dirty="0"/>
        </a:p>
      </dgm:t>
    </dgm:pt>
    <dgm:pt modelId="{1E54D35F-67FC-4D6E-9E17-A4A40633178E}" type="parTrans" cxnId="{8A9F0673-6650-40ED-8D16-A1D657745BBA}">
      <dgm:prSet/>
      <dgm:spPr/>
      <dgm:t>
        <a:bodyPr/>
        <a:lstStyle/>
        <a:p>
          <a:endParaRPr lang="en-IN"/>
        </a:p>
      </dgm:t>
    </dgm:pt>
    <dgm:pt modelId="{85B38AAF-F375-4A86-A6C5-0450E9D5553C}" type="sibTrans" cxnId="{8A9F0673-6650-40ED-8D16-A1D657745BBA}">
      <dgm:prSet/>
      <dgm:spPr/>
      <dgm:t>
        <a:bodyPr/>
        <a:lstStyle/>
        <a:p>
          <a:endParaRPr lang="en-IN"/>
        </a:p>
      </dgm:t>
    </dgm:pt>
    <dgm:pt modelId="{39460159-E1D9-409D-ADE6-4B18CCA9D906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Using</a:t>
          </a:r>
          <a:r>
            <a:rPr lang="en-US" baseline="0" dirty="0"/>
            <a:t> known factors.</a:t>
          </a:r>
          <a:endParaRPr lang="en-IN" dirty="0"/>
        </a:p>
      </dgm:t>
    </dgm:pt>
    <dgm:pt modelId="{9F607F82-10F5-4935-89A5-F9033A8DF126}" type="parTrans" cxnId="{5D38DDF2-8361-4535-8739-445B6456A7CC}">
      <dgm:prSet/>
      <dgm:spPr/>
      <dgm:t>
        <a:bodyPr/>
        <a:lstStyle/>
        <a:p>
          <a:endParaRPr lang="en-IN"/>
        </a:p>
      </dgm:t>
    </dgm:pt>
    <dgm:pt modelId="{2E63DCA3-F8E0-4DAF-9590-463E6BAADE28}" type="sibTrans" cxnId="{5D38DDF2-8361-4535-8739-445B6456A7CC}">
      <dgm:prSet/>
      <dgm:spPr/>
      <dgm:t>
        <a:bodyPr/>
        <a:lstStyle/>
        <a:p>
          <a:endParaRPr lang="en-IN"/>
        </a:p>
      </dgm:t>
    </dgm:pt>
    <dgm:pt modelId="{3260EE74-2B47-47C9-8E5D-0A289F51693D}" type="pres">
      <dgm:prSet presAssocID="{1F877CF2-47A9-4297-83B8-5A8D7854B365}" presName="diagram" presStyleCnt="0">
        <dgm:presLayoutVars>
          <dgm:dir/>
          <dgm:animLvl val="lvl"/>
          <dgm:resizeHandles val="exact"/>
        </dgm:presLayoutVars>
      </dgm:prSet>
      <dgm:spPr/>
    </dgm:pt>
    <dgm:pt modelId="{26F0E868-4735-4CD0-8A3B-089D5FEF1393}" type="pres">
      <dgm:prSet presAssocID="{9652171C-0A26-4A7D-A472-9A130CF8BE40}" presName="compNode" presStyleCnt="0"/>
      <dgm:spPr/>
    </dgm:pt>
    <dgm:pt modelId="{3F29B36A-E7D3-4411-8091-1E020746BCB7}" type="pres">
      <dgm:prSet presAssocID="{9652171C-0A26-4A7D-A472-9A130CF8BE40}" presName="childRect" presStyleLbl="bgAcc1" presStyleIdx="0" presStyleCnt="3" custLinFactNeighborX="-21203">
        <dgm:presLayoutVars>
          <dgm:bulletEnabled val="1"/>
        </dgm:presLayoutVars>
      </dgm:prSet>
      <dgm:spPr/>
    </dgm:pt>
    <dgm:pt modelId="{F0A5E394-E5DD-4B0A-AFD3-B0C2715AA131}" type="pres">
      <dgm:prSet presAssocID="{9652171C-0A26-4A7D-A472-9A130CF8BE4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CCC9712-41E3-498E-9B59-A2557B5F6BE0}" type="pres">
      <dgm:prSet presAssocID="{9652171C-0A26-4A7D-A472-9A130CF8BE40}" presName="parentRect" presStyleLbl="alignNode1" presStyleIdx="0" presStyleCnt="3" custLinFactNeighborX="-22717"/>
      <dgm:spPr/>
    </dgm:pt>
    <dgm:pt modelId="{3D7A53D9-D2D8-4076-BD56-C6F8204111D8}" type="pres">
      <dgm:prSet presAssocID="{9652171C-0A26-4A7D-A472-9A130CF8BE40}" presName="adorn" presStyleLbl="fgAccFollowNode1" presStyleIdx="0" presStyleCnt="3" custLinFactNeighborX="-15774" custLinFactNeighborY="-74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A34700-E9C2-49A6-9228-899A67F27016}" type="pres">
      <dgm:prSet presAssocID="{C36CCBC1-3F69-49F6-A57F-80818ED7AE06}" presName="sibTrans" presStyleLbl="sibTrans2D1" presStyleIdx="0" presStyleCnt="0"/>
      <dgm:spPr/>
    </dgm:pt>
    <dgm:pt modelId="{237B543B-DEBD-49B0-A08C-2E3F1707D4D2}" type="pres">
      <dgm:prSet presAssocID="{7B00FAA5-8ED0-4B7F-B7D3-574BF2800320}" presName="compNode" presStyleCnt="0"/>
      <dgm:spPr/>
    </dgm:pt>
    <dgm:pt modelId="{15B269AB-68B1-4132-AB75-799BAC248981}" type="pres">
      <dgm:prSet presAssocID="{7B00FAA5-8ED0-4B7F-B7D3-574BF2800320}" presName="childRect" presStyleLbl="bgAcc1" presStyleIdx="1" presStyleCnt="3">
        <dgm:presLayoutVars>
          <dgm:bulletEnabled val="1"/>
        </dgm:presLayoutVars>
      </dgm:prSet>
      <dgm:spPr/>
    </dgm:pt>
    <dgm:pt modelId="{3C68E086-F559-4DD6-8538-05BC4EF430A5}" type="pres">
      <dgm:prSet presAssocID="{7B00FAA5-8ED0-4B7F-B7D3-574BF280032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D4DEDAF-C34B-4480-BC5D-5C8A1E186BDF}" type="pres">
      <dgm:prSet presAssocID="{7B00FAA5-8ED0-4B7F-B7D3-574BF2800320}" presName="parentRect" presStyleLbl="alignNode1" presStyleIdx="1" presStyleCnt="3"/>
      <dgm:spPr/>
    </dgm:pt>
    <dgm:pt modelId="{02AB9C30-8749-46F1-85F4-CB284E565D4C}" type="pres">
      <dgm:prSet presAssocID="{7B00FAA5-8ED0-4B7F-B7D3-574BF2800320}" presName="adorn" presStyleLbl="fgAccFollowNode1" presStyleIdx="1" presStyleCnt="3" custLinFactNeighborX="-26290" custLinFactNeighborY="-1445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941F46D3-1383-4125-A267-21B026DEC2A8}" type="pres">
      <dgm:prSet presAssocID="{85B38AAF-F375-4A86-A6C5-0450E9D5553C}" presName="sibTrans" presStyleLbl="sibTrans2D1" presStyleIdx="0" presStyleCnt="0"/>
      <dgm:spPr/>
    </dgm:pt>
    <dgm:pt modelId="{DA2DDAA0-FF40-46AA-BE2E-A98BE2BA7B3C}" type="pres">
      <dgm:prSet presAssocID="{39460159-E1D9-409D-ADE6-4B18CCA9D906}" presName="compNode" presStyleCnt="0"/>
      <dgm:spPr/>
    </dgm:pt>
    <dgm:pt modelId="{69C3F5BB-CA15-43B5-9688-BDFBEEBB91F1}" type="pres">
      <dgm:prSet presAssocID="{39460159-E1D9-409D-ADE6-4B18CCA9D906}" presName="childRect" presStyleLbl="bgAcc1" presStyleIdx="2" presStyleCnt="3">
        <dgm:presLayoutVars>
          <dgm:bulletEnabled val="1"/>
        </dgm:presLayoutVars>
      </dgm:prSet>
      <dgm:spPr/>
    </dgm:pt>
    <dgm:pt modelId="{71F4CF90-9EDB-441E-9E70-6BD18ACA9596}" type="pres">
      <dgm:prSet presAssocID="{39460159-E1D9-409D-ADE6-4B18CCA9D90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04E93ED-49E2-4C86-B2C2-0BCA105FD37D}" type="pres">
      <dgm:prSet presAssocID="{39460159-E1D9-409D-ADE6-4B18CCA9D906}" presName="parentRect" presStyleLbl="alignNode1" presStyleIdx="2" presStyleCnt="3"/>
      <dgm:spPr/>
    </dgm:pt>
    <dgm:pt modelId="{1BFE8029-B921-41D6-9A92-16496D843465}" type="pres">
      <dgm:prSet presAssocID="{39460159-E1D9-409D-ADE6-4B18CCA9D906}" presName="adorn" presStyleLbl="fgAccFollowNode1" presStyleIdx="2" presStyleCnt="3" custLinFactNeighborX="-21032" custLinFactNeighborY="-1445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</dgm:ptLst>
  <dgm:cxnLst>
    <dgm:cxn modelId="{9CD81010-9613-43C7-B105-8F67572115EF}" type="presOf" srcId="{7B00FAA5-8ED0-4B7F-B7D3-574BF2800320}" destId="{3C68E086-F559-4DD6-8538-05BC4EF430A5}" srcOrd="0" destOrd="0" presId="urn:microsoft.com/office/officeart/2005/8/layout/bList2#3"/>
    <dgm:cxn modelId="{83AD8B29-13C2-44ED-9D40-5706F11979FF}" type="presOf" srcId="{9652171C-0A26-4A7D-A472-9A130CF8BE40}" destId="{F0A5E394-E5DD-4B0A-AFD3-B0C2715AA131}" srcOrd="0" destOrd="0" presId="urn:microsoft.com/office/officeart/2005/8/layout/bList2#3"/>
    <dgm:cxn modelId="{D822F335-A235-4987-B0D7-E9E581DC05F4}" type="presOf" srcId="{1F877CF2-47A9-4297-83B8-5A8D7854B365}" destId="{3260EE74-2B47-47C9-8E5D-0A289F51693D}" srcOrd="0" destOrd="0" presId="urn:microsoft.com/office/officeart/2005/8/layout/bList2#3"/>
    <dgm:cxn modelId="{799A2E5D-CF49-425E-BB0E-8FB4EBD8E778}" type="presOf" srcId="{9652171C-0A26-4A7D-A472-9A130CF8BE40}" destId="{ACCC9712-41E3-498E-9B59-A2557B5F6BE0}" srcOrd="1" destOrd="0" presId="urn:microsoft.com/office/officeart/2005/8/layout/bList2#3"/>
    <dgm:cxn modelId="{B3C49A51-563A-4415-B788-D5047578FDEA}" type="presOf" srcId="{85B38AAF-F375-4A86-A6C5-0450E9D5553C}" destId="{941F46D3-1383-4125-A267-21B026DEC2A8}" srcOrd="0" destOrd="0" presId="urn:microsoft.com/office/officeart/2005/8/layout/bList2#3"/>
    <dgm:cxn modelId="{8A9F0673-6650-40ED-8D16-A1D657745BBA}" srcId="{1F877CF2-47A9-4297-83B8-5A8D7854B365}" destId="{7B00FAA5-8ED0-4B7F-B7D3-574BF2800320}" srcOrd="1" destOrd="0" parTransId="{1E54D35F-67FC-4D6E-9E17-A4A40633178E}" sibTransId="{85B38AAF-F375-4A86-A6C5-0450E9D5553C}"/>
    <dgm:cxn modelId="{84A4AA9C-6E48-43B3-9BCE-3FD4A246D0EC}" type="presOf" srcId="{C36CCBC1-3F69-49F6-A57F-80818ED7AE06}" destId="{DBA34700-E9C2-49A6-9228-899A67F27016}" srcOrd="0" destOrd="0" presId="urn:microsoft.com/office/officeart/2005/8/layout/bList2#3"/>
    <dgm:cxn modelId="{62EED9B2-8309-47DA-898B-64601B77A6F9}" type="presOf" srcId="{7B00FAA5-8ED0-4B7F-B7D3-574BF2800320}" destId="{9D4DEDAF-C34B-4480-BC5D-5C8A1E186BDF}" srcOrd="1" destOrd="0" presId="urn:microsoft.com/office/officeart/2005/8/layout/bList2#3"/>
    <dgm:cxn modelId="{EE007EB4-9AF1-45FC-9D70-7D7E705C46AA}" type="presOf" srcId="{39460159-E1D9-409D-ADE6-4B18CCA9D906}" destId="{304E93ED-49E2-4C86-B2C2-0BCA105FD37D}" srcOrd="1" destOrd="0" presId="urn:microsoft.com/office/officeart/2005/8/layout/bList2#3"/>
    <dgm:cxn modelId="{4377AEDB-00A6-47A8-9799-204E2F518389}" type="presOf" srcId="{39460159-E1D9-409D-ADE6-4B18CCA9D906}" destId="{71F4CF90-9EDB-441E-9E70-6BD18ACA9596}" srcOrd="0" destOrd="0" presId="urn:microsoft.com/office/officeart/2005/8/layout/bList2#3"/>
    <dgm:cxn modelId="{24A1FCE8-8508-4297-BD9D-F474A4693040}" srcId="{1F877CF2-47A9-4297-83B8-5A8D7854B365}" destId="{9652171C-0A26-4A7D-A472-9A130CF8BE40}" srcOrd="0" destOrd="0" parTransId="{3FBC3394-3204-4B24-850B-59BA6463E7B4}" sibTransId="{C36CCBC1-3F69-49F6-A57F-80818ED7AE06}"/>
    <dgm:cxn modelId="{5D38DDF2-8361-4535-8739-445B6456A7CC}" srcId="{1F877CF2-47A9-4297-83B8-5A8D7854B365}" destId="{39460159-E1D9-409D-ADE6-4B18CCA9D906}" srcOrd="2" destOrd="0" parTransId="{9F607F82-10F5-4935-89A5-F9033A8DF126}" sibTransId="{2E63DCA3-F8E0-4DAF-9590-463E6BAADE28}"/>
    <dgm:cxn modelId="{034F3DB7-2C08-4E7D-8D97-F67D289F756B}" type="presParOf" srcId="{3260EE74-2B47-47C9-8E5D-0A289F51693D}" destId="{26F0E868-4735-4CD0-8A3B-089D5FEF1393}" srcOrd="0" destOrd="0" presId="urn:microsoft.com/office/officeart/2005/8/layout/bList2#3"/>
    <dgm:cxn modelId="{511BB894-1FB8-4BFC-9853-971EC49DAD20}" type="presParOf" srcId="{26F0E868-4735-4CD0-8A3B-089D5FEF1393}" destId="{3F29B36A-E7D3-4411-8091-1E020746BCB7}" srcOrd="0" destOrd="0" presId="urn:microsoft.com/office/officeart/2005/8/layout/bList2#3"/>
    <dgm:cxn modelId="{4ABB9C17-1748-4697-A83A-4A68F828C8D9}" type="presParOf" srcId="{26F0E868-4735-4CD0-8A3B-089D5FEF1393}" destId="{F0A5E394-E5DD-4B0A-AFD3-B0C2715AA131}" srcOrd="1" destOrd="0" presId="urn:microsoft.com/office/officeart/2005/8/layout/bList2#3"/>
    <dgm:cxn modelId="{02C29F32-D1FD-46D0-9C00-E93ED33CA4AD}" type="presParOf" srcId="{26F0E868-4735-4CD0-8A3B-089D5FEF1393}" destId="{ACCC9712-41E3-498E-9B59-A2557B5F6BE0}" srcOrd="2" destOrd="0" presId="urn:microsoft.com/office/officeart/2005/8/layout/bList2#3"/>
    <dgm:cxn modelId="{7AA7D4B8-B829-42B3-AE50-1FCD371712A3}" type="presParOf" srcId="{26F0E868-4735-4CD0-8A3B-089D5FEF1393}" destId="{3D7A53D9-D2D8-4076-BD56-C6F8204111D8}" srcOrd="3" destOrd="0" presId="urn:microsoft.com/office/officeart/2005/8/layout/bList2#3"/>
    <dgm:cxn modelId="{77A59441-1A85-4CC6-B491-BEF8FE58B992}" type="presParOf" srcId="{3260EE74-2B47-47C9-8E5D-0A289F51693D}" destId="{DBA34700-E9C2-49A6-9228-899A67F27016}" srcOrd="1" destOrd="0" presId="urn:microsoft.com/office/officeart/2005/8/layout/bList2#3"/>
    <dgm:cxn modelId="{09D7FD91-22A8-4EE1-853B-7FE74DBCBCB3}" type="presParOf" srcId="{3260EE74-2B47-47C9-8E5D-0A289F51693D}" destId="{237B543B-DEBD-49B0-A08C-2E3F1707D4D2}" srcOrd="2" destOrd="0" presId="urn:microsoft.com/office/officeart/2005/8/layout/bList2#3"/>
    <dgm:cxn modelId="{9439A068-39EC-4FC6-9279-D01396F5E95C}" type="presParOf" srcId="{237B543B-DEBD-49B0-A08C-2E3F1707D4D2}" destId="{15B269AB-68B1-4132-AB75-799BAC248981}" srcOrd="0" destOrd="0" presId="urn:microsoft.com/office/officeart/2005/8/layout/bList2#3"/>
    <dgm:cxn modelId="{823BCBAF-EB14-4076-AFE8-48CD51CAF8AE}" type="presParOf" srcId="{237B543B-DEBD-49B0-A08C-2E3F1707D4D2}" destId="{3C68E086-F559-4DD6-8538-05BC4EF430A5}" srcOrd="1" destOrd="0" presId="urn:microsoft.com/office/officeart/2005/8/layout/bList2#3"/>
    <dgm:cxn modelId="{AFABE2A9-7E4D-423D-9C71-9E7EC7C0F39F}" type="presParOf" srcId="{237B543B-DEBD-49B0-A08C-2E3F1707D4D2}" destId="{9D4DEDAF-C34B-4480-BC5D-5C8A1E186BDF}" srcOrd="2" destOrd="0" presId="urn:microsoft.com/office/officeart/2005/8/layout/bList2#3"/>
    <dgm:cxn modelId="{23D7E52F-5ECD-4C52-9041-07095A8812BA}" type="presParOf" srcId="{237B543B-DEBD-49B0-A08C-2E3F1707D4D2}" destId="{02AB9C30-8749-46F1-85F4-CB284E565D4C}" srcOrd="3" destOrd="0" presId="urn:microsoft.com/office/officeart/2005/8/layout/bList2#3"/>
    <dgm:cxn modelId="{C438FC4E-B4A3-421E-9FEC-A2C61EA87311}" type="presParOf" srcId="{3260EE74-2B47-47C9-8E5D-0A289F51693D}" destId="{941F46D3-1383-4125-A267-21B026DEC2A8}" srcOrd="3" destOrd="0" presId="urn:microsoft.com/office/officeart/2005/8/layout/bList2#3"/>
    <dgm:cxn modelId="{59B2B854-B334-4CFC-9527-7200347BC5E2}" type="presParOf" srcId="{3260EE74-2B47-47C9-8E5D-0A289F51693D}" destId="{DA2DDAA0-FF40-46AA-BE2E-A98BE2BA7B3C}" srcOrd="4" destOrd="0" presId="urn:microsoft.com/office/officeart/2005/8/layout/bList2#3"/>
    <dgm:cxn modelId="{59A8AB81-E136-43F1-858C-66A38A605136}" type="presParOf" srcId="{DA2DDAA0-FF40-46AA-BE2E-A98BE2BA7B3C}" destId="{69C3F5BB-CA15-43B5-9688-BDFBEEBB91F1}" srcOrd="0" destOrd="0" presId="urn:microsoft.com/office/officeart/2005/8/layout/bList2#3"/>
    <dgm:cxn modelId="{5D3619EB-D27F-4C12-92A6-0E712C9F94B2}" type="presParOf" srcId="{DA2DDAA0-FF40-46AA-BE2E-A98BE2BA7B3C}" destId="{71F4CF90-9EDB-441E-9E70-6BD18ACA9596}" srcOrd="1" destOrd="0" presId="urn:microsoft.com/office/officeart/2005/8/layout/bList2#3"/>
    <dgm:cxn modelId="{136D702B-9F23-44A0-B327-D653006D5072}" type="presParOf" srcId="{DA2DDAA0-FF40-46AA-BE2E-A98BE2BA7B3C}" destId="{304E93ED-49E2-4C86-B2C2-0BCA105FD37D}" srcOrd="2" destOrd="0" presId="urn:microsoft.com/office/officeart/2005/8/layout/bList2#3"/>
    <dgm:cxn modelId="{3022C066-3A6A-4016-8FA0-6F219E8F060E}" type="presParOf" srcId="{DA2DDAA0-FF40-46AA-BE2E-A98BE2BA7B3C}" destId="{1BFE8029-B921-41D6-9A92-16496D843465}" srcOrd="3" destOrd="0" presId="urn:microsoft.com/office/officeart/2005/8/layout/bList2#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CA3FB5-EC2E-4983-8D64-5D4723B0D339}" type="doc">
      <dgm:prSet loTypeId="urn:microsoft.com/office/officeart/2005/8/layout/chevron2" loCatId="list" qsTypeId="urn:microsoft.com/office/officeart/2005/8/quickstyle/3d2#4" qsCatId="3D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AB0B83C5-FB89-4DEC-9039-9960545FAAFC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IN" sz="2800" dirty="0">
              <a:latin typeface="Franklin Gothic Medium Cond" pitchFamily="34" charset="0"/>
            </a:rPr>
            <a:t>NLP</a:t>
          </a:r>
          <a:endParaRPr lang="en-US" sz="2800" dirty="0">
            <a:latin typeface="Franklin Gothic Medium Cond" pitchFamily="34" charset="0"/>
          </a:endParaRPr>
        </a:p>
      </dgm:t>
    </dgm:pt>
    <dgm:pt modelId="{B58D2977-61F0-4289-9161-9B0B2599E20F}" type="parTrans" cxnId="{138FA0F0-3A8A-489D-8888-3468BC9B23C0}">
      <dgm:prSet/>
      <dgm:spPr/>
      <dgm:t>
        <a:bodyPr/>
        <a:lstStyle/>
        <a:p>
          <a:endParaRPr lang="en-US"/>
        </a:p>
      </dgm:t>
    </dgm:pt>
    <dgm:pt modelId="{0481E9B4-5897-4277-A3CD-9E8AC8BA9C21}" type="sibTrans" cxnId="{138FA0F0-3A8A-489D-8888-3468BC9B23C0}">
      <dgm:prSet/>
      <dgm:spPr/>
      <dgm:t>
        <a:bodyPr/>
        <a:lstStyle/>
        <a:p>
          <a:endParaRPr lang="en-US"/>
        </a:p>
      </dgm:t>
    </dgm:pt>
    <dgm:pt modelId="{C7AEF8A6-7FC5-4512-8214-026FBFB2096C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r>
            <a:rPr lang="en-US" sz="2100" dirty="0">
              <a:solidFill>
                <a:schemeClr val="bg1"/>
              </a:solidFill>
            </a:rPr>
            <a:t>It Measures the inclination of people’s opinion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35C80211-5C7B-4081-9B36-C805ED697AF2}" type="parTrans" cxnId="{A592710F-4E29-4D69-93A8-BEF7B5AD3521}">
      <dgm:prSet/>
      <dgm:spPr/>
      <dgm:t>
        <a:bodyPr/>
        <a:lstStyle/>
        <a:p>
          <a:endParaRPr lang="en-US"/>
        </a:p>
      </dgm:t>
    </dgm:pt>
    <dgm:pt modelId="{CF221CC4-5429-4D72-A579-08BD6747E6FA}" type="sibTrans" cxnId="{A592710F-4E29-4D69-93A8-BEF7B5AD3521}">
      <dgm:prSet/>
      <dgm:spPr/>
      <dgm:t>
        <a:bodyPr/>
        <a:lstStyle/>
        <a:p>
          <a:endParaRPr lang="en-US"/>
        </a:p>
      </dgm:t>
    </dgm:pt>
    <dgm:pt modelId="{A9218C68-2F7B-4994-92DA-0304A9956852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en-IN" sz="2800" dirty="0">
              <a:latin typeface="Franklin Gothic Medium Cond" pitchFamily="34" charset="0"/>
            </a:rPr>
            <a:t>Analysis</a:t>
          </a:r>
          <a:endParaRPr lang="en-US" sz="2800" dirty="0">
            <a:latin typeface="Franklin Gothic Medium Cond" pitchFamily="34" charset="0"/>
          </a:endParaRPr>
        </a:p>
      </dgm:t>
    </dgm:pt>
    <dgm:pt modelId="{834AB8F0-4A9A-4DB6-9A4D-69A35E4E9247}" type="parTrans" cxnId="{1AF362C0-86BD-4AAC-9AF9-B398702EE003}">
      <dgm:prSet/>
      <dgm:spPr/>
      <dgm:t>
        <a:bodyPr/>
        <a:lstStyle/>
        <a:p>
          <a:endParaRPr lang="en-US"/>
        </a:p>
      </dgm:t>
    </dgm:pt>
    <dgm:pt modelId="{F23F837F-FD21-4B4E-A5F8-3AD2C99B7E67}" type="sibTrans" cxnId="{1AF362C0-86BD-4AAC-9AF9-B398702EE003}">
      <dgm:prSet/>
      <dgm:spPr/>
      <dgm:t>
        <a:bodyPr/>
        <a:lstStyle/>
        <a:p>
          <a:endParaRPr lang="en-US"/>
        </a:p>
      </dgm:t>
    </dgm:pt>
    <dgm:pt modelId="{3DE8CA39-333E-4904-8E28-A954B17A6F6B}">
      <dgm:prSet phldrT="[Text]" custT="1"/>
      <dgm:spPr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r>
            <a:rPr lang="en-US" sz="2100" dirty="0">
              <a:solidFill>
                <a:schemeClr val="bg1"/>
              </a:solidFill>
            </a:rPr>
            <a:t>Extract and analyze subjective information on web</a:t>
          </a:r>
          <a:endParaRPr lang="en-US" sz="210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38578C08-C05C-49F1-AE10-943C27F77570}" type="parTrans" cxnId="{C8FFD080-7186-4168-BCEE-F9CDA4818DF8}">
      <dgm:prSet/>
      <dgm:spPr/>
      <dgm:t>
        <a:bodyPr/>
        <a:lstStyle/>
        <a:p>
          <a:endParaRPr lang="en-US"/>
        </a:p>
      </dgm:t>
    </dgm:pt>
    <dgm:pt modelId="{102DA166-0408-435C-A1D0-3FF03B3446B8}" type="sibTrans" cxnId="{C8FFD080-7186-4168-BCEE-F9CDA4818DF8}">
      <dgm:prSet/>
      <dgm:spPr/>
      <dgm:t>
        <a:bodyPr/>
        <a:lstStyle/>
        <a:p>
          <a:endParaRPr lang="en-US"/>
        </a:p>
      </dgm:t>
    </dgm:pt>
    <dgm:pt modelId="{6008C808-7E0D-4A1F-A2C4-0DC113F5539E}" type="pres">
      <dgm:prSet presAssocID="{35CA3FB5-EC2E-4983-8D64-5D4723B0D339}" presName="linearFlow" presStyleCnt="0">
        <dgm:presLayoutVars>
          <dgm:dir/>
          <dgm:animLvl val="lvl"/>
          <dgm:resizeHandles val="exact"/>
        </dgm:presLayoutVars>
      </dgm:prSet>
      <dgm:spPr/>
    </dgm:pt>
    <dgm:pt modelId="{143F94E9-4A56-4501-9FCD-B723E34F41BD}" type="pres">
      <dgm:prSet presAssocID="{AB0B83C5-FB89-4DEC-9039-9960545FAAFC}" presName="composite" presStyleCnt="0"/>
      <dgm:spPr/>
    </dgm:pt>
    <dgm:pt modelId="{62DFEF69-5570-4AAE-80E7-FD7F21FDEBD4}" type="pres">
      <dgm:prSet presAssocID="{AB0B83C5-FB89-4DEC-9039-9960545FAAFC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01E39BD-DB5B-4377-B255-ABBFE5B487B8}" type="pres">
      <dgm:prSet presAssocID="{AB0B83C5-FB89-4DEC-9039-9960545FAAFC}" presName="descendantText" presStyleLbl="alignAcc1" presStyleIdx="0" presStyleCnt="2" custLinFactNeighborX="4823" custLinFactNeighborY="0">
        <dgm:presLayoutVars>
          <dgm:bulletEnabled val="1"/>
        </dgm:presLayoutVars>
      </dgm:prSet>
      <dgm:spPr/>
    </dgm:pt>
    <dgm:pt modelId="{214C1A79-E801-48B2-8792-56699C16751A}" type="pres">
      <dgm:prSet presAssocID="{0481E9B4-5897-4277-A3CD-9E8AC8BA9C21}" presName="sp" presStyleCnt="0"/>
      <dgm:spPr/>
    </dgm:pt>
    <dgm:pt modelId="{85E796BB-9E69-441A-8B2C-7DC547B521E3}" type="pres">
      <dgm:prSet presAssocID="{A9218C68-2F7B-4994-92DA-0304A9956852}" presName="composite" presStyleCnt="0"/>
      <dgm:spPr/>
    </dgm:pt>
    <dgm:pt modelId="{7C9E8A44-624E-4FF4-89DB-35C85D7D63A2}" type="pres">
      <dgm:prSet presAssocID="{A9218C68-2F7B-4994-92DA-0304A995685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BDCC0456-6034-485E-B8DA-4DC206B3E039}" type="pres">
      <dgm:prSet presAssocID="{A9218C68-2F7B-4994-92DA-0304A9956852}" presName="descendantText" presStyleLbl="alignAcc1" presStyleIdx="1" presStyleCnt="2" custLinFactNeighborX="4823" custLinFactNeighborY="0">
        <dgm:presLayoutVars>
          <dgm:bulletEnabled val="1"/>
        </dgm:presLayoutVars>
      </dgm:prSet>
      <dgm:spPr/>
    </dgm:pt>
  </dgm:ptLst>
  <dgm:cxnLst>
    <dgm:cxn modelId="{A592710F-4E29-4D69-93A8-BEF7B5AD3521}" srcId="{AB0B83C5-FB89-4DEC-9039-9960545FAAFC}" destId="{C7AEF8A6-7FC5-4512-8214-026FBFB2096C}" srcOrd="0" destOrd="0" parTransId="{35C80211-5C7B-4081-9B36-C805ED697AF2}" sibTransId="{CF221CC4-5429-4D72-A579-08BD6747E6FA}"/>
    <dgm:cxn modelId="{53E9163A-6627-4E68-B695-552C2894FDAF}" type="presOf" srcId="{3DE8CA39-333E-4904-8E28-A954B17A6F6B}" destId="{BDCC0456-6034-485E-B8DA-4DC206B3E039}" srcOrd="0" destOrd="0" presId="urn:microsoft.com/office/officeart/2005/8/layout/chevron2"/>
    <dgm:cxn modelId="{BE65F378-5DEF-40E4-9EA8-316D3C1EA23F}" type="presOf" srcId="{35CA3FB5-EC2E-4983-8D64-5D4723B0D339}" destId="{6008C808-7E0D-4A1F-A2C4-0DC113F5539E}" srcOrd="0" destOrd="0" presId="urn:microsoft.com/office/officeart/2005/8/layout/chevron2"/>
    <dgm:cxn modelId="{C8FFD080-7186-4168-BCEE-F9CDA4818DF8}" srcId="{A9218C68-2F7B-4994-92DA-0304A9956852}" destId="{3DE8CA39-333E-4904-8E28-A954B17A6F6B}" srcOrd="0" destOrd="0" parTransId="{38578C08-C05C-49F1-AE10-943C27F77570}" sibTransId="{102DA166-0408-435C-A1D0-3FF03B3446B8}"/>
    <dgm:cxn modelId="{E7E41C91-AFD5-45E1-9BFF-956D4E51AC1E}" type="presOf" srcId="{A9218C68-2F7B-4994-92DA-0304A9956852}" destId="{7C9E8A44-624E-4FF4-89DB-35C85D7D63A2}" srcOrd="0" destOrd="0" presId="urn:microsoft.com/office/officeart/2005/8/layout/chevron2"/>
    <dgm:cxn modelId="{E2C14A9F-5AA3-480E-804B-42A186833BB1}" type="presOf" srcId="{C7AEF8A6-7FC5-4512-8214-026FBFB2096C}" destId="{501E39BD-DB5B-4377-B255-ABBFE5B487B8}" srcOrd="0" destOrd="0" presId="urn:microsoft.com/office/officeart/2005/8/layout/chevron2"/>
    <dgm:cxn modelId="{1AF362C0-86BD-4AAC-9AF9-B398702EE003}" srcId="{35CA3FB5-EC2E-4983-8D64-5D4723B0D339}" destId="{A9218C68-2F7B-4994-92DA-0304A9956852}" srcOrd="1" destOrd="0" parTransId="{834AB8F0-4A9A-4DB6-9A4D-69A35E4E9247}" sibTransId="{F23F837F-FD21-4B4E-A5F8-3AD2C99B7E67}"/>
    <dgm:cxn modelId="{138FA0F0-3A8A-489D-8888-3468BC9B23C0}" srcId="{35CA3FB5-EC2E-4983-8D64-5D4723B0D339}" destId="{AB0B83C5-FB89-4DEC-9039-9960545FAAFC}" srcOrd="0" destOrd="0" parTransId="{B58D2977-61F0-4289-9161-9B0B2599E20F}" sibTransId="{0481E9B4-5897-4277-A3CD-9E8AC8BA9C21}"/>
    <dgm:cxn modelId="{04C89AF1-BBEA-4D61-9461-12D4AF715111}" type="presOf" srcId="{AB0B83C5-FB89-4DEC-9039-9960545FAAFC}" destId="{62DFEF69-5570-4AAE-80E7-FD7F21FDEBD4}" srcOrd="0" destOrd="0" presId="urn:microsoft.com/office/officeart/2005/8/layout/chevron2"/>
    <dgm:cxn modelId="{0CBD8739-FDF2-45CA-BD5A-1C93CEE0523C}" type="presParOf" srcId="{6008C808-7E0D-4A1F-A2C4-0DC113F5539E}" destId="{143F94E9-4A56-4501-9FCD-B723E34F41BD}" srcOrd="0" destOrd="0" presId="urn:microsoft.com/office/officeart/2005/8/layout/chevron2"/>
    <dgm:cxn modelId="{1716C7A7-6506-4AA1-B554-36E55178D6DC}" type="presParOf" srcId="{143F94E9-4A56-4501-9FCD-B723E34F41BD}" destId="{62DFEF69-5570-4AAE-80E7-FD7F21FDEBD4}" srcOrd="0" destOrd="0" presId="urn:microsoft.com/office/officeart/2005/8/layout/chevron2"/>
    <dgm:cxn modelId="{356EC2AB-5467-4671-BD05-AE57C7821827}" type="presParOf" srcId="{143F94E9-4A56-4501-9FCD-B723E34F41BD}" destId="{501E39BD-DB5B-4377-B255-ABBFE5B487B8}" srcOrd="1" destOrd="0" presId="urn:microsoft.com/office/officeart/2005/8/layout/chevron2"/>
    <dgm:cxn modelId="{8DC04FEF-BE88-486B-9982-C518E2CB975C}" type="presParOf" srcId="{6008C808-7E0D-4A1F-A2C4-0DC113F5539E}" destId="{214C1A79-E801-48B2-8792-56699C16751A}" srcOrd="1" destOrd="0" presId="urn:microsoft.com/office/officeart/2005/8/layout/chevron2"/>
    <dgm:cxn modelId="{9E937714-8E62-428A-9AD9-E1AA7C13F955}" type="presParOf" srcId="{6008C808-7E0D-4A1F-A2C4-0DC113F5539E}" destId="{85E796BB-9E69-441A-8B2C-7DC547B521E3}" srcOrd="2" destOrd="0" presId="urn:microsoft.com/office/officeart/2005/8/layout/chevron2"/>
    <dgm:cxn modelId="{AB9A861C-A6B0-420B-A7CC-CFEB68924728}" type="presParOf" srcId="{85E796BB-9E69-441A-8B2C-7DC547B521E3}" destId="{7C9E8A44-624E-4FF4-89DB-35C85D7D63A2}" srcOrd="0" destOrd="0" presId="urn:microsoft.com/office/officeart/2005/8/layout/chevron2"/>
    <dgm:cxn modelId="{3475CDD2-CA1E-4C8E-81FB-E67826BF101D}" type="presParOf" srcId="{85E796BB-9E69-441A-8B2C-7DC547B521E3}" destId="{BDCC0456-6034-485E-B8DA-4DC206B3E03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F7B37DE-CDB9-4D81-A2D7-8BF01B77D95D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D6AAA04D-6C53-444B-AF68-F26E793166DB}" type="pres">
      <dgm:prSet presAssocID="{FF7B37DE-CDB9-4D81-A2D7-8BF01B77D95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7811357-EEAB-4171-AA79-F6A71E77E78B}" type="presOf" srcId="{FF7B37DE-CDB9-4D81-A2D7-8BF01B77D95D}" destId="{D6AAA04D-6C53-444B-AF68-F26E793166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6F781-704C-454D-BE11-D2BD7D56B1BB}" type="doc">
      <dgm:prSet loTypeId="urn:microsoft.com/office/officeart/2009/3/layout/SnapshotPictureList" loCatId="picture" qsTypeId="urn:microsoft.com/office/officeart/2005/8/quickstyle/3d1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D5EB2AF-077D-4542-BB5D-535499E0ACC9}">
      <dgm:prSet phldrT="[Text]" custT="1"/>
      <dgm:spPr/>
      <dgm:t>
        <a:bodyPr anchor="ctr" anchorCtr="0"/>
        <a:lstStyle/>
        <a:p>
          <a:endParaRPr lang="en-US" sz="2800" dirty="0">
            <a:latin typeface="Tw Cen MT Condensed" pitchFamily="34" charset="0"/>
          </a:endParaRPr>
        </a:p>
      </dgm:t>
    </dgm:pt>
    <dgm:pt modelId="{B6880152-C9D7-4662-951D-CBBA7A43D00B}" type="sib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E288A60-6DB8-441F-9CE0-F5D247CD384D}" type="par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2CBD8AB0-34CF-4915-B4C0-55A9A0B3698A}">
      <dgm:prSet phldrT="[Text]" custT="1"/>
      <dgm:spPr/>
      <dgm:t>
        <a:bodyPr anchor="ctr" anchorCtr="0"/>
        <a:lstStyle/>
        <a:p>
          <a:endParaRPr lang="en-US" sz="2800" dirty="0">
            <a:latin typeface="Tw Cen MT Condensed" pitchFamily="34" charset="0"/>
          </a:endParaRPr>
        </a:p>
      </dgm:t>
    </dgm:pt>
    <dgm:pt modelId="{EA2FDEAB-07CA-4562-BAF4-DEB1AC6BD60E}" type="sib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AD6FA76-4D86-450B-A09B-062375C168E2}" type="parTrans" cxnId="{8A069F37-45EF-4BC3-A8E6-F1430E041DC9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B8C20196-3C50-45A5-8253-DA1BE32D3D34}">
      <dgm:prSet phldrT="[Text]" custT="1"/>
      <dgm:spPr/>
      <dgm:t>
        <a:bodyPr anchor="ctr" anchorCtr="0"/>
        <a:lstStyle/>
        <a:p>
          <a:endParaRPr lang="en-US" sz="2800" dirty="0">
            <a:latin typeface="Tw Cen MT Condensed" pitchFamily="34" charset="0"/>
          </a:endParaRPr>
        </a:p>
      </dgm:t>
    </dgm:pt>
    <dgm:pt modelId="{8E67E7C8-356F-4AEF-9683-A2FB05C2EB78}" type="sib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F7AB0B72-42CA-4D46-A23E-FCFF830E3E1B}" type="parTrans" cxnId="{6A93E31C-5E3D-4C16-BFFF-A52EDB1DC297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72BDF82-A7AA-4383-B5CC-67C31F4C7A26}">
      <dgm:prSet phldrT="[Text]" custT="1"/>
      <dgm:spPr/>
      <dgm:t>
        <a:bodyPr anchor="ctr" anchorCtr="0"/>
        <a:lstStyle/>
        <a:p>
          <a:endParaRPr lang="en-US" sz="2800" dirty="0">
            <a:latin typeface="Tw Cen MT Condensed" pitchFamily="34" charset="0"/>
          </a:endParaRPr>
        </a:p>
      </dgm:t>
    </dgm:pt>
    <dgm:pt modelId="{4EEE8603-9B42-4E78-83CB-313B0F877855}" type="sib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5C24B3E-109D-4D04-B309-B618338E8F1F}" type="parTrans" cxnId="{F5DED375-BC28-4B9A-A4F5-DA45BC82297D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0F6D1B24-CCAF-4EEF-96C6-F7A4301B346D}" type="pres">
      <dgm:prSet presAssocID="{2F86F781-704C-454D-BE11-D2BD7D56B1BB}" presName="Name0" presStyleCnt="0">
        <dgm:presLayoutVars>
          <dgm:chMax/>
          <dgm:chPref/>
          <dgm:dir/>
          <dgm:animLvl val="lvl"/>
        </dgm:presLayoutVars>
      </dgm:prSet>
      <dgm:spPr/>
    </dgm:pt>
    <dgm:pt modelId="{63BDF29F-C1AB-44DD-B9E9-471D1B9E3D7E}" type="pres">
      <dgm:prSet presAssocID="{4D5EB2AF-077D-4542-BB5D-535499E0ACC9}" presName="composite" presStyleCnt="0"/>
      <dgm:spPr/>
    </dgm:pt>
    <dgm:pt modelId="{ECE57B26-E431-4F4F-9440-94221A589ED8}" type="pres">
      <dgm:prSet presAssocID="{4D5EB2AF-077D-4542-BB5D-535499E0ACC9}" presName="ParentAccentShape" presStyleLbl="trBgShp" presStyleIdx="0" presStyleCnt="4" custScaleY="103643"/>
      <dgm:spPr/>
    </dgm:pt>
    <dgm:pt modelId="{097748EA-3FB1-481A-B395-0B6E9534E7B8}" type="pres">
      <dgm:prSet presAssocID="{4D5EB2AF-077D-4542-BB5D-535499E0ACC9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75657429-62F7-44DD-94E0-309E392201A5}" type="pres">
      <dgm:prSet presAssocID="{4D5EB2AF-077D-4542-BB5D-535499E0ACC9}" presName="ChildText" presStyleLbl="revTx" presStyleIdx="1" presStyleCnt="8">
        <dgm:presLayoutVars>
          <dgm:chMax val="0"/>
          <dgm:chPref val="0"/>
        </dgm:presLayoutVars>
      </dgm:prSet>
      <dgm:spPr/>
    </dgm:pt>
    <dgm:pt modelId="{BB9A4B0A-2DBE-45BF-BDA0-43C485522F2F}" type="pres">
      <dgm:prSet presAssocID="{4D5EB2AF-077D-4542-BB5D-535499E0ACC9}" presName="ChildAccentShape" presStyleLbl="trBgShp" presStyleIdx="0" presStyleCnt="4"/>
      <dgm:spPr/>
    </dgm:pt>
    <dgm:pt modelId="{B74AAA5C-8D24-441F-A78F-7E2E5D498187}" type="pres">
      <dgm:prSet presAssocID="{4D5EB2AF-077D-4542-BB5D-535499E0ACC9}" presName="Image" presStyleLbl="alignImgPlace1" presStyleIdx="0" presStyleCnt="4" custLinFactNeighborY="37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0FED4EB2-785D-4224-ACEB-9CEEAD37B377}" type="pres">
      <dgm:prSet presAssocID="{B6880152-C9D7-4662-951D-CBBA7A43D00B}" presName="sibTrans" presStyleCnt="0"/>
      <dgm:spPr/>
    </dgm:pt>
    <dgm:pt modelId="{EBE5DE64-EBAB-4B8E-8DD8-E7490B82A15B}" type="pres">
      <dgm:prSet presAssocID="{2CBD8AB0-34CF-4915-B4C0-55A9A0B3698A}" presName="composite" presStyleCnt="0"/>
      <dgm:spPr/>
    </dgm:pt>
    <dgm:pt modelId="{496E8CE2-7572-4A49-A00D-13F7F5B8D4D1}" type="pres">
      <dgm:prSet presAssocID="{2CBD8AB0-34CF-4915-B4C0-55A9A0B3698A}" presName="ParentAccentShape" presStyleLbl="trBgShp" presStyleIdx="1" presStyleCnt="4"/>
      <dgm:spPr/>
    </dgm:pt>
    <dgm:pt modelId="{8A682164-2650-4314-842E-0500D2C1FEFB}" type="pres">
      <dgm:prSet presAssocID="{2CBD8AB0-34CF-4915-B4C0-55A9A0B3698A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2016514B-3BBD-4967-B9C2-1B1B4F93A0BE}" type="pres">
      <dgm:prSet presAssocID="{2CBD8AB0-34CF-4915-B4C0-55A9A0B3698A}" presName="ChildText" presStyleLbl="revTx" presStyleIdx="3" presStyleCnt="8">
        <dgm:presLayoutVars>
          <dgm:chMax val="0"/>
          <dgm:chPref val="0"/>
        </dgm:presLayoutVars>
      </dgm:prSet>
      <dgm:spPr/>
    </dgm:pt>
    <dgm:pt modelId="{5FCB29A9-C5CB-4971-B56E-0E084C16EA9B}" type="pres">
      <dgm:prSet presAssocID="{2CBD8AB0-34CF-4915-B4C0-55A9A0B3698A}" presName="ChildAccentShape" presStyleLbl="trBgShp" presStyleIdx="1" presStyleCnt="4"/>
      <dgm:spPr/>
    </dgm:pt>
    <dgm:pt modelId="{48DCB4E1-2E70-4090-86B3-60C4FCDE0AA6}" type="pres">
      <dgm:prSet presAssocID="{2CBD8AB0-34CF-4915-B4C0-55A9A0B3698A}" presName="Image" presStyleLbl="align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C8A289B8-3BD0-4DE3-8F9E-E2D7A38140F1}" type="pres">
      <dgm:prSet presAssocID="{EA2FDEAB-07CA-4562-BAF4-DEB1AC6BD60E}" presName="sibTrans" presStyleCnt="0"/>
      <dgm:spPr/>
    </dgm:pt>
    <dgm:pt modelId="{4799A165-737A-4D5C-A275-7F488C9282F2}" type="pres">
      <dgm:prSet presAssocID="{B8C20196-3C50-45A5-8253-DA1BE32D3D34}" presName="composite" presStyleCnt="0"/>
      <dgm:spPr/>
    </dgm:pt>
    <dgm:pt modelId="{7E27FA94-CEA7-4915-A330-E7E89B0A856B}" type="pres">
      <dgm:prSet presAssocID="{B8C20196-3C50-45A5-8253-DA1BE32D3D34}" presName="ParentAccentShape" presStyleLbl="trBgShp" presStyleIdx="2" presStyleCnt="4"/>
      <dgm:spPr/>
    </dgm:pt>
    <dgm:pt modelId="{99F64C3A-2417-4DC8-AA96-F2478E6E6234}" type="pres">
      <dgm:prSet presAssocID="{B8C20196-3C50-45A5-8253-DA1BE32D3D34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3038DB9F-D6DA-4099-9466-8C662D4887EF}" type="pres">
      <dgm:prSet presAssocID="{B8C20196-3C50-45A5-8253-DA1BE32D3D34}" presName="ChildText" presStyleLbl="revTx" presStyleIdx="5" presStyleCnt="8">
        <dgm:presLayoutVars>
          <dgm:chMax val="0"/>
          <dgm:chPref val="0"/>
        </dgm:presLayoutVars>
      </dgm:prSet>
      <dgm:spPr/>
    </dgm:pt>
    <dgm:pt modelId="{D21BABA6-5FCE-4748-AD53-07155AB36D9C}" type="pres">
      <dgm:prSet presAssocID="{B8C20196-3C50-45A5-8253-DA1BE32D3D34}" presName="ChildAccentShape" presStyleLbl="trBgShp" presStyleIdx="2" presStyleCnt="4"/>
      <dgm:spPr/>
    </dgm:pt>
    <dgm:pt modelId="{BC8CE65D-51B9-4F87-A62A-DF0428E9E80B}" type="pres">
      <dgm:prSet presAssocID="{B8C20196-3C50-45A5-8253-DA1BE32D3D34}" presName="Image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F05B2FAF-91C8-4F56-B5EA-0A2C5FD463BA}" type="pres">
      <dgm:prSet presAssocID="{8E67E7C8-356F-4AEF-9683-A2FB05C2EB78}" presName="sibTrans" presStyleCnt="0"/>
      <dgm:spPr/>
    </dgm:pt>
    <dgm:pt modelId="{B2F8301F-1E33-4258-8FF7-7F04D0AC376E}" type="pres">
      <dgm:prSet presAssocID="{372BDF82-A7AA-4383-B5CC-67C31F4C7A26}" presName="composite" presStyleCnt="0"/>
      <dgm:spPr/>
    </dgm:pt>
    <dgm:pt modelId="{507E508A-AAA0-487C-89DF-10E563967B6A}" type="pres">
      <dgm:prSet presAssocID="{372BDF82-A7AA-4383-B5CC-67C31F4C7A26}" presName="ParentAccentShape" presStyleLbl="trBgShp" presStyleIdx="3" presStyleCnt="4"/>
      <dgm:spPr/>
    </dgm:pt>
    <dgm:pt modelId="{3B9472EF-367E-460E-B355-A8FB789D8F9D}" type="pres">
      <dgm:prSet presAssocID="{372BDF82-A7AA-4383-B5CC-67C31F4C7A26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51FEE5F6-9B52-47D3-8FB1-2536CDE62341}" type="pres">
      <dgm:prSet presAssocID="{372BDF82-A7AA-4383-B5CC-67C31F4C7A26}" presName="ChildText" presStyleLbl="revTx" presStyleIdx="7" presStyleCnt="8">
        <dgm:presLayoutVars>
          <dgm:chMax val="0"/>
          <dgm:chPref val="0"/>
        </dgm:presLayoutVars>
      </dgm:prSet>
      <dgm:spPr/>
    </dgm:pt>
    <dgm:pt modelId="{E590C943-319A-4445-AF8F-E434A47D5FAC}" type="pres">
      <dgm:prSet presAssocID="{372BDF82-A7AA-4383-B5CC-67C31F4C7A26}" presName="ChildAccentShape" presStyleLbl="trBgShp" presStyleIdx="3" presStyleCnt="4"/>
      <dgm:spPr/>
    </dgm:pt>
    <dgm:pt modelId="{CF5EED37-EE53-4525-A222-AB47AED7F697}" type="pres">
      <dgm:prSet presAssocID="{372BDF82-A7AA-4383-B5CC-67C31F4C7A26}" presName="Image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</dgm:ptLst>
  <dgm:cxnLst>
    <dgm:cxn modelId="{13C14902-379C-48A1-A4E1-7A951B3F5C79}" type="presOf" srcId="{B8C20196-3C50-45A5-8253-DA1BE32D3D34}" destId="{99F64C3A-2417-4DC8-AA96-F2478E6E6234}" srcOrd="0" destOrd="0" presId="urn:microsoft.com/office/officeart/2009/3/layout/SnapshotPictureList"/>
    <dgm:cxn modelId="{702E6E05-21D9-4550-B279-03BBD21370E5}" srcId="{2F86F781-704C-454D-BE11-D2BD7D56B1BB}" destId="{4D5EB2AF-077D-4542-BB5D-535499E0ACC9}" srcOrd="0" destOrd="0" parTransId="{7E288A60-6DB8-441F-9CE0-F5D247CD384D}" sibTransId="{B6880152-C9D7-4662-951D-CBBA7A43D00B}"/>
    <dgm:cxn modelId="{14413F13-0365-4769-8488-9484B5BEF049}" type="presOf" srcId="{372BDF82-A7AA-4383-B5CC-67C31F4C7A26}" destId="{3B9472EF-367E-460E-B355-A8FB789D8F9D}" srcOrd="0" destOrd="0" presId="urn:microsoft.com/office/officeart/2009/3/layout/SnapshotPictureList"/>
    <dgm:cxn modelId="{6A93E31C-5E3D-4C16-BFFF-A52EDB1DC297}" srcId="{2F86F781-704C-454D-BE11-D2BD7D56B1BB}" destId="{B8C20196-3C50-45A5-8253-DA1BE32D3D34}" srcOrd="2" destOrd="0" parTransId="{F7AB0B72-42CA-4D46-A23E-FCFF830E3E1B}" sibTransId="{8E67E7C8-356F-4AEF-9683-A2FB05C2EB78}"/>
    <dgm:cxn modelId="{F7CCD735-43A3-4D10-A0E3-32211A3B98DA}" type="presOf" srcId="{4D5EB2AF-077D-4542-BB5D-535499E0ACC9}" destId="{097748EA-3FB1-481A-B395-0B6E9534E7B8}" srcOrd="0" destOrd="0" presId="urn:microsoft.com/office/officeart/2009/3/layout/SnapshotPictureList"/>
    <dgm:cxn modelId="{8A069F37-45EF-4BC3-A8E6-F1430E041DC9}" srcId="{2F86F781-704C-454D-BE11-D2BD7D56B1BB}" destId="{2CBD8AB0-34CF-4915-B4C0-55A9A0B3698A}" srcOrd="1" destOrd="0" parTransId="{7AD6FA76-4D86-450B-A09B-062375C168E2}" sibTransId="{EA2FDEAB-07CA-4562-BAF4-DEB1AC6BD60E}"/>
    <dgm:cxn modelId="{F5DED375-BC28-4B9A-A4F5-DA45BC82297D}" srcId="{2F86F781-704C-454D-BE11-D2BD7D56B1BB}" destId="{372BDF82-A7AA-4383-B5CC-67C31F4C7A26}" srcOrd="3" destOrd="0" parTransId="{35C24B3E-109D-4D04-B309-B618338E8F1F}" sibTransId="{4EEE8603-9B42-4E78-83CB-313B0F877855}"/>
    <dgm:cxn modelId="{20E234B4-3B09-4C91-B96A-010167F592E4}" type="presOf" srcId="{2CBD8AB0-34CF-4915-B4C0-55A9A0B3698A}" destId="{8A682164-2650-4314-842E-0500D2C1FEFB}" srcOrd="0" destOrd="0" presId="urn:microsoft.com/office/officeart/2009/3/layout/SnapshotPictureList"/>
    <dgm:cxn modelId="{78AC09DB-0967-47A2-9A31-97BCFFF4F86A}" type="presOf" srcId="{2F86F781-704C-454D-BE11-D2BD7D56B1BB}" destId="{0F6D1B24-CCAF-4EEF-96C6-F7A4301B346D}" srcOrd="0" destOrd="0" presId="urn:microsoft.com/office/officeart/2009/3/layout/SnapshotPictureList"/>
    <dgm:cxn modelId="{BF2547EE-622F-4E1B-8D0A-7F81E71D18CE}" type="presParOf" srcId="{0F6D1B24-CCAF-4EEF-96C6-F7A4301B346D}" destId="{63BDF29F-C1AB-44DD-B9E9-471D1B9E3D7E}" srcOrd="0" destOrd="0" presId="urn:microsoft.com/office/officeart/2009/3/layout/SnapshotPictureList"/>
    <dgm:cxn modelId="{1D09C688-D4E2-47E3-AE88-B99A85087E21}" type="presParOf" srcId="{63BDF29F-C1AB-44DD-B9E9-471D1B9E3D7E}" destId="{ECE57B26-E431-4F4F-9440-94221A589ED8}" srcOrd="0" destOrd="0" presId="urn:microsoft.com/office/officeart/2009/3/layout/SnapshotPictureList"/>
    <dgm:cxn modelId="{D269886D-0C51-46A2-BF76-169C9D97F3CC}" type="presParOf" srcId="{63BDF29F-C1AB-44DD-B9E9-471D1B9E3D7E}" destId="{097748EA-3FB1-481A-B395-0B6E9534E7B8}" srcOrd="1" destOrd="0" presId="urn:microsoft.com/office/officeart/2009/3/layout/SnapshotPictureList"/>
    <dgm:cxn modelId="{0E59D957-FCE7-4766-A2E6-369CC6DC144D}" type="presParOf" srcId="{63BDF29F-C1AB-44DD-B9E9-471D1B9E3D7E}" destId="{75657429-62F7-44DD-94E0-309E392201A5}" srcOrd="2" destOrd="0" presId="urn:microsoft.com/office/officeart/2009/3/layout/SnapshotPictureList"/>
    <dgm:cxn modelId="{FCD9785F-A379-48A6-8187-C8EDEC463E79}" type="presParOf" srcId="{63BDF29F-C1AB-44DD-B9E9-471D1B9E3D7E}" destId="{BB9A4B0A-2DBE-45BF-BDA0-43C485522F2F}" srcOrd="3" destOrd="0" presId="urn:microsoft.com/office/officeart/2009/3/layout/SnapshotPictureList"/>
    <dgm:cxn modelId="{373C1DA4-79BF-474E-AD03-2DF42ABBFF8B}" type="presParOf" srcId="{63BDF29F-C1AB-44DD-B9E9-471D1B9E3D7E}" destId="{B74AAA5C-8D24-441F-A78F-7E2E5D498187}" srcOrd="4" destOrd="0" presId="urn:microsoft.com/office/officeart/2009/3/layout/SnapshotPictureList"/>
    <dgm:cxn modelId="{B015BA2B-8EC4-47BB-BD8E-4993AC524CE7}" type="presParOf" srcId="{0F6D1B24-CCAF-4EEF-96C6-F7A4301B346D}" destId="{0FED4EB2-785D-4224-ACEB-9CEEAD37B377}" srcOrd="1" destOrd="0" presId="urn:microsoft.com/office/officeart/2009/3/layout/SnapshotPictureList"/>
    <dgm:cxn modelId="{10977190-93F6-4209-804A-2546E22E41DB}" type="presParOf" srcId="{0F6D1B24-CCAF-4EEF-96C6-F7A4301B346D}" destId="{EBE5DE64-EBAB-4B8E-8DD8-E7490B82A15B}" srcOrd="2" destOrd="0" presId="urn:microsoft.com/office/officeart/2009/3/layout/SnapshotPictureList"/>
    <dgm:cxn modelId="{9F81FCBF-FB02-4DEF-A644-53A9C2821ACA}" type="presParOf" srcId="{EBE5DE64-EBAB-4B8E-8DD8-E7490B82A15B}" destId="{496E8CE2-7572-4A49-A00D-13F7F5B8D4D1}" srcOrd="0" destOrd="0" presId="urn:microsoft.com/office/officeart/2009/3/layout/SnapshotPictureList"/>
    <dgm:cxn modelId="{E3705384-04CD-4845-B084-99B14BAA5EB5}" type="presParOf" srcId="{EBE5DE64-EBAB-4B8E-8DD8-E7490B82A15B}" destId="{8A682164-2650-4314-842E-0500D2C1FEFB}" srcOrd="1" destOrd="0" presId="urn:microsoft.com/office/officeart/2009/3/layout/SnapshotPictureList"/>
    <dgm:cxn modelId="{D3A9BB6D-F90A-4A60-9CAE-A5B517C6AD32}" type="presParOf" srcId="{EBE5DE64-EBAB-4B8E-8DD8-E7490B82A15B}" destId="{2016514B-3BBD-4967-B9C2-1B1B4F93A0BE}" srcOrd="2" destOrd="0" presId="urn:microsoft.com/office/officeart/2009/3/layout/SnapshotPictureList"/>
    <dgm:cxn modelId="{D5A36B8D-5A71-4EF9-AB42-CE8383351F3C}" type="presParOf" srcId="{EBE5DE64-EBAB-4B8E-8DD8-E7490B82A15B}" destId="{5FCB29A9-C5CB-4971-B56E-0E084C16EA9B}" srcOrd="3" destOrd="0" presId="urn:microsoft.com/office/officeart/2009/3/layout/SnapshotPictureList"/>
    <dgm:cxn modelId="{44D1AE41-44C0-4C91-B51D-387EB6419E4A}" type="presParOf" srcId="{EBE5DE64-EBAB-4B8E-8DD8-E7490B82A15B}" destId="{48DCB4E1-2E70-4090-86B3-60C4FCDE0AA6}" srcOrd="4" destOrd="0" presId="urn:microsoft.com/office/officeart/2009/3/layout/SnapshotPictureList"/>
    <dgm:cxn modelId="{679C8389-D32A-491D-8595-3F35CABBC3D6}" type="presParOf" srcId="{0F6D1B24-CCAF-4EEF-96C6-F7A4301B346D}" destId="{C8A289B8-3BD0-4DE3-8F9E-E2D7A38140F1}" srcOrd="3" destOrd="0" presId="urn:microsoft.com/office/officeart/2009/3/layout/SnapshotPictureList"/>
    <dgm:cxn modelId="{968886A6-C86C-4E4D-982F-D3C80E6D15AB}" type="presParOf" srcId="{0F6D1B24-CCAF-4EEF-96C6-F7A4301B346D}" destId="{4799A165-737A-4D5C-A275-7F488C9282F2}" srcOrd="4" destOrd="0" presId="urn:microsoft.com/office/officeart/2009/3/layout/SnapshotPictureList"/>
    <dgm:cxn modelId="{D76D142D-7A0B-4FE6-A45D-3B8DD41BEF36}" type="presParOf" srcId="{4799A165-737A-4D5C-A275-7F488C9282F2}" destId="{7E27FA94-CEA7-4915-A330-E7E89B0A856B}" srcOrd="0" destOrd="0" presId="urn:microsoft.com/office/officeart/2009/3/layout/SnapshotPictureList"/>
    <dgm:cxn modelId="{A276D739-0120-47D5-B367-2F906ABCEDF7}" type="presParOf" srcId="{4799A165-737A-4D5C-A275-7F488C9282F2}" destId="{99F64C3A-2417-4DC8-AA96-F2478E6E6234}" srcOrd="1" destOrd="0" presId="urn:microsoft.com/office/officeart/2009/3/layout/SnapshotPictureList"/>
    <dgm:cxn modelId="{C01024A7-4A8F-4B8D-92F0-4488AF8BABB1}" type="presParOf" srcId="{4799A165-737A-4D5C-A275-7F488C9282F2}" destId="{3038DB9F-D6DA-4099-9466-8C662D4887EF}" srcOrd="2" destOrd="0" presId="urn:microsoft.com/office/officeart/2009/3/layout/SnapshotPictureList"/>
    <dgm:cxn modelId="{8B3610B1-7DC1-4A29-A3D6-391759100232}" type="presParOf" srcId="{4799A165-737A-4D5C-A275-7F488C9282F2}" destId="{D21BABA6-5FCE-4748-AD53-07155AB36D9C}" srcOrd="3" destOrd="0" presId="urn:microsoft.com/office/officeart/2009/3/layout/SnapshotPictureList"/>
    <dgm:cxn modelId="{D7B3EC56-FA50-4BD5-9A27-B9B0F346F3B3}" type="presParOf" srcId="{4799A165-737A-4D5C-A275-7F488C9282F2}" destId="{BC8CE65D-51B9-4F87-A62A-DF0428E9E80B}" srcOrd="4" destOrd="0" presId="urn:microsoft.com/office/officeart/2009/3/layout/SnapshotPictureList"/>
    <dgm:cxn modelId="{81BDFB77-BA91-4311-AE28-68C29C71A3A0}" type="presParOf" srcId="{0F6D1B24-CCAF-4EEF-96C6-F7A4301B346D}" destId="{F05B2FAF-91C8-4F56-B5EA-0A2C5FD463BA}" srcOrd="5" destOrd="0" presId="urn:microsoft.com/office/officeart/2009/3/layout/SnapshotPictureList"/>
    <dgm:cxn modelId="{84961282-9510-45BE-803E-AE2C2D1CAFB6}" type="presParOf" srcId="{0F6D1B24-CCAF-4EEF-96C6-F7A4301B346D}" destId="{B2F8301F-1E33-4258-8FF7-7F04D0AC376E}" srcOrd="6" destOrd="0" presId="urn:microsoft.com/office/officeart/2009/3/layout/SnapshotPictureList"/>
    <dgm:cxn modelId="{3A9D630B-537A-494E-86DA-6440894942A7}" type="presParOf" srcId="{B2F8301F-1E33-4258-8FF7-7F04D0AC376E}" destId="{507E508A-AAA0-487C-89DF-10E563967B6A}" srcOrd="0" destOrd="0" presId="urn:microsoft.com/office/officeart/2009/3/layout/SnapshotPictureList"/>
    <dgm:cxn modelId="{7200D45F-05A4-4863-8AA8-A0C5E745BCE5}" type="presParOf" srcId="{B2F8301F-1E33-4258-8FF7-7F04D0AC376E}" destId="{3B9472EF-367E-460E-B355-A8FB789D8F9D}" srcOrd="1" destOrd="0" presId="urn:microsoft.com/office/officeart/2009/3/layout/SnapshotPictureList"/>
    <dgm:cxn modelId="{2FB1B282-3605-4BEE-91CB-4A5E26C1A6AD}" type="presParOf" srcId="{B2F8301F-1E33-4258-8FF7-7F04D0AC376E}" destId="{51FEE5F6-9B52-47D3-8FB1-2536CDE62341}" srcOrd="2" destOrd="0" presId="urn:microsoft.com/office/officeart/2009/3/layout/SnapshotPictureList"/>
    <dgm:cxn modelId="{D88A68B5-7478-4EB7-BAB3-9FD8D3997DD6}" type="presParOf" srcId="{B2F8301F-1E33-4258-8FF7-7F04D0AC376E}" destId="{E590C943-319A-4445-AF8F-E434A47D5FAC}" srcOrd="3" destOrd="0" presId="urn:microsoft.com/office/officeart/2009/3/layout/SnapshotPictureList"/>
    <dgm:cxn modelId="{58F897D8-513F-4887-8A77-345A239787C7}" type="presParOf" srcId="{B2F8301F-1E33-4258-8FF7-7F04D0AC376E}" destId="{CF5EED37-EE53-4525-A222-AB47AED7F697}" srcOrd="4" destOrd="0" presId="urn:microsoft.com/office/officeart/2009/3/layout/SnapshotPicture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86F781-704C-454D-BE11-D2BD7D56B1BB}" type="doc">
      <dgm:prSet loTypeId="urn:microsoft.com/office/officeart/2008/layout/BendingPictureBlocks" loCatId="picture" qsTypeId="urn:microsoft.com/office/officeart/2009/2/quickstyle/3d8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D5EB2AF-077D-4542-BB5D-535499E0ACC9}">
      <dgm:prSet phldrT="[Text]" custT="1"/>
      <dgm:spPr>
        <a:solidFill>
          <a:schemeClr val="tx2"/>
        </a:solidFill>
      </dgm:spPr>
      <dgm:t>
        <a:bodyPr anchor="ctr" anchorCtr="0"/>
        <a:lstStyle/>
        <a:p>
          <a:r>
            <a:rPr lang="en-US" sz="2800" dirty="0">
              <a:latin typeface="Tw Cen MT Condensed" pitchFamily="34" charset="0"/>
            </a:rPr>
            <a:t>Amazon  prime has 75 million subscriber, navigation and UI of  prime is still not </a:t>
          </a:r>
          <a:r>
            <a:rPr lang="en-US" sz="2800" dirty="0" err="1">
              <a:latin typeface="Tw Cen MT Condensed" pitchFamily="34" charset="0"/>
            </a:rPr>
            <a:t>seamless,and</a:t>
          </a:r>
          <a:r>
            <a:rPr lang="en-US" sz="2800" dirty="0">
              <a:latin typeface="Tw Cen MT Condensed" pitchFamily="34" charset="0"/>
            </a:rPr>
            <a:t> algorithm are less efficient.</a:t>
          </a:r>
        </a:p>
      </dgm:t>
    </dgm:pt>
    <dgm:pt modelId="{B6880152-C9D7-4662-951D-CBBA7A43D00B}" type="sib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E288A60-6DB8-441F-9CE0-F5D247CD384D}" type="par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FF99E8A-8F35-4A0F-83FC-DF4494388277}" type="pres">
      <dgm:prSet presAssocID="{2F86F781-704C-454D-BE11-D2BD7D56B1BB}" presName="Name0" presStyleCnt="0">
        <dgm:presLayoutVars>
          <dgm:dir/>
          <dgm:resizeHandles/>
        </dgm:presLayoutVars>
      </dgm:prSet>
      <dgm:spPr/>
    </dgm:pt>
    <dgm:pt modelId="{991EFA18-1A63-40C5-AE92-465C4556C435}" type="pres">
      <dgm:prSet presAssocID="{4D5EB2AF-077D-4542-BB5D-535499E0ACC9}" presName="composite" presStyleCnt="0"/>
      <dgm:spPr/>
    </dgm:pt>
    <dgm:pt modelId="{98EF0A48-51F3-4633-9655-0D4D301718A7}" type="pres">
      <dgm:prSet presAssocID="{4D5EB2AF-077D-4542-BB5D-535499E0ACC9}" presName="rect1" presStyleLbl="bgImgPlace1" presStyleIdx="0" presStyleCnt="1" custScaleX="331177" custScaleY="326956" custLinFactX="-100000" custLinFactNeighborX="-134992" custLinFactNeighborY="224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98A9225F-3F98-434B-83C5-8A74E2E65D36}" type="pres">
      <dgm:prSet presAssocID="{4D5EB2AF-077D-4542-BB5D-535499E0ACC9}" presName="rect2" presStyleLbl="node1" presStyleIdx="0" presStyleCnt="1" custScaleX="1149320" custScaleY="149778" custLinFactY="100000" custLinFactNeighborX="91275" custLinFactNeighborY="153945">
        <dgm:presLayoutVars>
          <dgm:bulletEnabled val="1"/>
        </dgm:presLayoutVars>
      </dgm:prSet>
      <dgm:spPr/>
    </dgm:pt>
  </dgm:ptLst>
  <dgm:cxnLst>
    <dgm:cxn modelId="{702E6E05-21D9-4550-B279-03BBD21370E5}" srcId="{2F86F781-704C-454D-BE11-D2BD7D56B1BB}" destId="{4D5EB2AF-077D-4542-BB5D-535499E0ACC9}" srcOrd="0" destOrd="0" parTransId="{7E288A60-6DB8-441F-9CE0-F5D247CD384D}" sibTransId="{B6880152-C9D7-4662-951D-CBBA7A43D00B}"/>
    <dgm:cxn modelId="{23F49D5E-D67F-4C0A-A982-77D18D14C7AE}" type="presOf" srcId="{4D5EB2AF-077D-4542-BB5D-535499E0ACC9}" destId="{98A9225F-3F98-434B-83C5-8A74E2E65D36}" srcOrd="0" destOrd="0" presId="urn:microsoft.com/office/officeart/2008/layout/BendingPictureBlocks"/>
    <dgm:cxn modelId="{105AE58C-250A-4611-BF3F-48C7E9D36D23}" type="presOf" srcId="{2F86F781-704C-454D-BE11-D2BD7D56B1BB}" destId="{3FF99E8A-8F35-4A0F-83FC-DF4494388277}" srcOrd="0" destOrd="0" presId="urn:microsoft.com/office/officeart/2008/layout/BendingPictureBlocks"/>
    <dgm:cxn modelId="{AC9DDF40-19A0-42CA-BD47-7D90620E6AED}" type="presParOf" srcId="{3FF99E8A-8F35-4A0F-83FC-DF4494388277}" destId="{991EFA18-1A63-40C5-AE92-465C4556C435}" srcOrd="0" destOrd="0" presId="urn:microsoft.com/office/officeart/2008/layout/BendingPictureBlocks"/>
    <dgm:cxn modelId="{7BE31B69-0A84-4407-9E0F-B60149CC0140}" type="presParOf" srcId="{991EFA18-1A63-40C5-AE92-465C4556C435}" destId="{98EF0A48-51F3-4633-9655-0D4D301718A7}" srcOrd="0" destOrd="0" presId="urn:microsoft.com/office/officeart/2008/layout/BendingPictureBlocks"/>
    <dgm:cxn modelId="{966783E0-0E52-45B8-83F6-74D8C9ECEC6B}" type="presParOf" srcId="{991EFA18-1A63-40C5-AE92-465C4556C435}" destId="{98A9225F-3F98-434B-83C5-8A74E2E65D36}" srcOrd="1" destOrd="0" presId="urn:microsoft.com/office/officeart/2008/layout/BendingPictureBlocks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86F781-704C-454D-BE11-D2BD7D56B1BB}" type="doc">
      <dgm:prSet loTypeId="urn:microsoft.com/office/officeart/2008/layout/BendingPictureBlocks" loCatId="picture" qsTypeId="urn:microsoft.com/office/officeart/2009/2/quickstyle/3d8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4D5EB2AF-077D-4542-BB5D-535499E0ACC9}">
      <dgm:prSet phldrT="[Text]" custT="1"/>
      <dgm:spPr>
        <a:solidFill>
          <a:schemeClr val="tx2">
            <a:lumMod val="75000"/>
          </a:schemeClr>
        </a:solidFill>
      </dgm:spPr>
      <dgm:t>
        <a:bodyPr anchor="ctr" anchorCtr="0"/>
        <a:lstStyle/>
        <a:p>
          <a:r>
            <a:rPr lang="en-US" sz="2800" kern="1200" dirty="0">
              <a:solidFill>
                <a:prstClr val="white"/>
              </a:solidFill>
              <a:latin typeface="Tw Cen MT Condensed" pitchFamily="34" charset="0"/>
              <a:ea typeface="+mn-ea"/>
              <a:cs typeface="+mn-cs"/>
            </a:rPr>
            <a:t>Netflix</a:t>
          </a:r>
          <a:r>
            <a:rPr lang="en-US" sz="2800" kern="1200" dirty="0">
              <a:latin typeface="Tw Cen MT Condensed" pitchFamily="34" charset="0"/>
            </a:rPr>
            <a:t> have clever algorithm that can’t go wrong and its is one of the best feature</a:t>
          </a:r>
        </a:p>
      </dgm:t>
    </dgm:pt>
    <dgm:pt modelId="{B6880152-C9D7-4662-951D-CBBA7A43D00B}" type="sib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7E288A60-6DB8-441F-9CE0-F5D247CD384D}" type="parTrans" cxnId="{702E6E05-21D9-4550-B279-03BBD21370E5}">
      <dgm:prSet/>
      <dgm:spPr/>
      <dgm:t>
        <a:bodyPr/>
        <a:lstStyle/>
        <a:p>
          <a:endParaRPr lang="en-US">
            <a:latin typeface="Tw Cen MT Condensed" pitchFamily="34" charset="0"/>
          </a:endParaRPr>
        </a:p>
      </dgm:t>
    </dgm:pt>
    <dgm:pt modelId="{3FF99E8A-8F35-4A0F-83FC-DF4494388277}" type="pres">
      <dgm:prSet presAssocID="{2F86F781-704C-454D-BE11-D2BD7D56B1BB}" presName="Name0" presStyleCnt="0">
        <dgm:presLayoutVars>
          <dgm:dir/>
          <dgm:resizeHandles/>
        </dgm:presLayoutVars>
      </dgm:prSet>
      <dgm:spPr/>
    </dgm:pt>
    <dgm:pt modelId="{991EFA18-1A63-40C5-AE92-465C4556C435}" type="pres">
      <dgm:prSet presAssocID="{4D5EB2AF-077D-4542-BB5D-535499E0ACC9}" presName="composite" presStyleCnt="0"/>
      <dgm:spPr/>
    </dgm:pt>
    <dgm:pt modelId="{98EF0A48-51F3-4633-9655-0D4D301718A7}" type="pres">
      <dgm:prSet presAssocID="{4D5EB2AF-077D-4542-BB5D-535499E0ACC9}" presName="rect1" presStyleLbl="bgImgPlace1" presStyleIdx="0" presStyleCnt="1" custScaleX="331177" custScaleY="326956" custLinFactX="-100000" custLinFactNeighborX="-134992" custLinFactNeighborY="224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98A9225F-3F98-434B-83C5-8A74E2E65D36}" type="pres">
      <dgm:prSet presAssocID="{4D5EB2AF-077D-4542-BB5D-535499E0ACC9}" presName="rect2" presStyleLbl="node1" presStyleIdx="0" presStyleCnt="1" custScaleX="1149320" custScaleY="149778" custLinFactX="-52330" custLinFactY="85565" custLinFactNeighborX="-100000" custLinFactNeighborY="100000">
        <dgm:presLayoutVars>
          <dgm:bulletEnabled val="1"/>
        </dgm:presLayoutVars>
      </dgm:prSet>
      <dgm:spPr/>
    </dgm:pt>
  </dgm:ptLst>
  <dgm:cxnLst>
    <dgm:cxn modelId="{702E6E05-21D9-4550-B279-03BBD21370E5}" srcId="{2F86F781-704C-454D-BE11-D2BD7D56B1BB}" destId="{4D5EB2AF-077D-4542-BB5D-535499E0ACC9}" srcOrd="0" destOrd="0" parTransId="{7E288A60-6DB8-441F-9CE0-F5D247CD384D}" sibTransId="{B6880152-C9D7-4662-951D-CBBA7A43D00B}"/>
    <dgm:cxn modelId="{23F49D5E-D67F-4C0A-A982-77D18D14C7AE}" type="presOf" srcId="{4D5EB2AF-077D-4542-BB5D-535499E0ACC9}" destId="{98A9225F-3F98-434B-83C5-8A74E2E65D36}" srcOrd="0" destOrd="0" presId="urn:microsoft.com/office/officeart/2008/layout/BendingPictureBlocks"/>
    <dgm:cxn modelId="{105AE58C-250A-4611-BF3F-48C7E9D36D23}" type="presOf" srcId="{2F86F781-704C-454D-BE11-D2BD7D56B1BB}" destId="{3FF99E8A-8F35-4A0F-83FC-DF4494388277}" srcOrd="0" destOrd="0" presId="urn:microsoft.com/office/officeart/2008/layout/BendingPictureBlocks"/>
    <dgm:cxn modelId="{AC9DDF40-19A0-42CA-BD47-7D90620E6AED}" type="presParOf" srcId="{3FF99E8A-8F35-4A0F-83FC-DF4494388277}" destId="{991EFA18-1A63-40C5-AE92-465C4556C435}" srcOrd="0" destOrd="0" presId="urn:microsoft.com/office/officeart/2008/layout/BendingPictureBlocks"/>
    <dgm:cxn modelId="{7BE31B69-0A84-4407-9E0F-B60149CC0140}" type="presParOf" srcId="{991EFA18-1A63-40C5-AE92-465C4556C435}" destId="{98EF0A48-51F3-4633-9655-0D4D301718A7}" srcOrd="0" destOrd="0" presId="urn:microsoft.com/office/officeart/2008/layout/BendingPictureBlocks"/>
    <dgm:cxn modelId="{966783E0-0E52-45B8-83F6-74D8C9ECEC6B}" type="presParOf" srcId="{991EFA18-1A63-40C5-AE92-465C4556C435}" destId="{98A9225F-3F98-434B-83C5-8A74E2E65D36}" srcOrd="1" destOrd="0" presId="urn:microsoft.com/office/officeart/2008/layout/BendingPictureBlock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0D64BD-6D7B-4E09-8443-719A99590DD2}" type="doc">
      <dgm:prSet loTypeId="urn:microsoft.com/office/officeart/2005/8/layout/vList4#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F6F3653-7823-4886-8FE8-5BA461EA507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274320"/>
        <a:lstStyle/>
        <a:p>
          <a:pPr algn="l"/>
          <a:r>
            <a:rPr lang="en-US" sz="2000" dirty="0"/>
            <a:t>It will provide tools and techniques for Competitive Analysis.</a:t>
          </a:r>
          <a:endParaRPr lang="en-US" sz="2000" dirty="0">
            <a:latin typeface="Tw Cen MT" pitchFamily="34" charset="0"/>
          </a:endParaRPr>
        </a:p>
      </dgm:t>
    </dgm:pt>
    <dgm:pt modelId="{F25EA6DB-85F7-4780-AF22-8EF20F6D1E08}" type="parTrans" cxnId="{B517C609-C33B-474B-BBC9-E5ED8258FB2B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49022019-C445-4A7F-BEEF-29DAB25FFA8E}" type="sibTrans" cxnId="{B517C609-C33B-474B-BBC9-E5ED8258FB2B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DE3D2741-EF75-40BE-A2AA-C4466FBCF7D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000" dirty="0">
              <a:latin typeface="Tw Cen MT" pitchFamily="34" charset="0"/>
            </a:rPr>
            <a:t>It</a:t>
          </a:r>
          <a:r>
            <a:rPr lang="en-US" sz="2000" baseline="0" dirty="0">
              <a:latin typeface="Tw Cen MT" pitchFamily="34" charset="0"/>
            </a:rPr>
            <a:t> will facilitate other streaming website to survive in market.</a:t>
          </a:r>
          <a:endParaRPr lang="en-US" sz="2000" dirty="0">
            <a:latin typeface="Tw Cen MT" pitchFamily="34" charset="0"/>
          </a:endParaRPr>
        </a:p>
      </dgm:t>
    </dgm:pt>
    <dgm:pt modelId="{2A557D5A-41E3-4078-A4D9-605945365763}" type="parTrans" cxnId="{506D686F-7DAD-4CA6-B31F-27D8CDFBC90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FE608C8F-A1A4-4283-B2F6-BF0A8C5A1DBE}" type="sibTrans" cxnId="{506D686F-7DAD-4CA6-B31F-27D8CDFBC90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C61D8196-80BB-4D35-BD13-D0C1DA8131BC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000" dirty="0">
              <a:latin typeface="Tw Cen MT" pitchFamily="34" charset="0"/>
            </a:rPr>
            <a:t>It will help business analysts in analyzing the data.</a:t>
          </a:r>
        </a:p>
      </dgm:t>
    </dgm:pt>
    <dgm:pt modelId="{8B1A8533-F804-40D6-901B-49FBFBBC55B6}" type="parTrans" cxnId="{26547851-0577-4C58-8D3E-769D6B641769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C8389595-9C13-4147-A60B-38B9033885D1}" type="sibTrans" cxnId="{26547851-0577-4C58-8D3E-769D6B641769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839AC780-13A5-4FAA-B635-2E30FD3C676F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274320"/>
        <a:lstStyle/>
        <a:p>
          <a:r>
            <a:rPr lang="en-US" sz="1800" dirty="0"/>
            <a:t>More accurate business decisions can be taken.</a:t>
          </a:r>
        </a:p>
      </dgm:t>
    </dgm:pt>
    <dgm:pt modelId="{3707159E-F716-4CA1-8EE3-CF05B0B205DD}" type="parTrans" cxnId="{88B16A35-911D-4C0E-B5D4-029C2725BE1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20EEF931-EDFE-4452-996A-33AE84AF2566}" type="sibTrans" cxnId="{88B16A35-911D-4C0E-B5D4-029C2725BE1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3D04899B-D862-420D-8F49-1893A76AF67C}" type="pres">
      <dgm:prSet presAssocID="{D50D64BD-6D7B-4E09-8443-719A99590DD2}" presName="linear" presStyleCnt="0">
        <dgm:presLayoutVars>
          <dgm:dir/>
          <dgm:resizeHandles val="exact"/>
        </dgm:presLayoutVars>
      </dgm:prSet>
      <dgm:spPr/>
    </dgm:pt>
    <dgm:pt modelId="{B89EC810-71D2-405B-AE08-B442CC946E02}" type="pres">
      <dgm:prSet presAssocID="{2F6F3653-7823-4886-8FE8-5BA461EA5072}" presName="comp" presStyleCnt="0"/>
      <dgm:spPr/>
    </dgm:pt>
    <dgm:pt modelId="{5EEAA564-2D02-4C79-A0CD-EC5644FDC4FA}" type="pres">
      <dgm:prSet presAssocID="{2F6F3653-7823-4886-8FE8-5BA461EA5072}" presName="box" presStyleLbl="node1" presStyleIdx="0" presStyleCnt="4"/>
      <dgm:spPr>
        <a:prstGeom prst="round2DiagRect">
          <a:avLst/>
        </a:prstGeom>
      </dgm:spPr>
    </dgm:pt>
    <dgm:pt modelId="{36133411-8FE4-4491-BA08-56144C63CB99}" type="pres">
      <dgm:prSet presAssocID="{2F6F3653-7823-4886-8FE8-5BA461EA5072}" presName="img" presStyleLbl="fgImgPlace1" presStyleIdx="0" presStyleCnt="4" custFlipVert="0"/>
      <dgm:spPr>
        <a:prstGeom prst="round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EB2AC-5AC5-4E22-91AE-50C3F39A45EA}" type="pres">
      <dgm:prSet presAssocID="{2F6F3653-7823-4886-8FE8-5BA461EA5072}" presName="text" presStyleLbl="node1" presStyleIdx="0" presStyleCnt="4">
        <dgm:presLayoutVars>
          <dgm:bulletEnabled val="1"/>
        </dgm:presLayoutVars>
      </dgm:prSet>
      <dgm:spPr/>
    </dgm:pt>
    <dgm:pt modelId="{F869A8CC-EF8C-4CFA-9835-B9925813F9A0}" type="pres">
      <dgm:prSet presAssocID="{49022019-C445-4A7F-BEEF-29DAB25FFA8E}" presName="spacer" presStyleCnt="0"/>
      <dgm:spPr/>
    </dgm:pt>
    <dgm:pt modelId="{454B0ABE-DF6A-4B8F-B0CD-89A7FE9A38EA}" type="pres">
      <dgm:prSet presAssocID="{DE3D2741-EF75-40BE-A2AA-C4466FBCF7D9}" presName="comp" presStyleCnt="0"/>
      <dgm:spPr/>
    </dgm:pt>
    <dgm:pt modelId="{2F55DC1D-2488-4424-936F-00C76D4A824B}" type="pres">
      <dgm:prSet presAssocID="{DE3D2741-EF75-40BE-A2AA-C4466FBCF7D9}" presName="box" presStyleLbl="node1" presStyleIdx="1" presStyleCnt="4"/>
      <dgm:spPr>
        <a:prstGeom prst="round2DiagRect">
          <a:avLst/>
        </a:prstGeom>
      </dgm:spPr>
    </dgm:pt>
    <dgm:pt modelId="{8B82C056-6D44-4EC6-B428-208028A042F5}" type="pres">
      <dgm:prSet presAssocID="{DE3D2741-EF75-40BE-A2AA-C4466FBCF7D9}" presName="img" presStyleLbl="fgImgPlace1" presStyleIdx="1" presStyleCnt="4" custFlipVert="0"/>
      <dgm:spPr>
        <a:prstGeom prst="round2Diag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85EA075-D51B-464B-BA17-0A4CB92974CA}" type="pres">
      <dgm:prSet presAssocID="{DE3D2741-EF75-40BE-A2AA-C4466FBCF7D9}" presName="text" presStyleLbl="node1" presStyleIdx="1" presStyleCnt="4">
        <dgm:presLayoutVars>
          <dgm:bulletEnabled val="1"/>
        </dgm:presLayoutVars>
      </dgm:prSet>
      <dgm:spPr/>
    </dgm:pt>
    <dgm:pt modelId="{1CCAF248-8652-44C1-84F3-06AC0EFFF8A4}" type="pres">
      <dgm:prSet presAssocID="{FE608C8F-A1A4-4283-B2F6-BF0A8C5A1DBE}" presName="spacer" presStyleCnt="0"/>
      <dgm:spPr/>
    </dgm:pt>
    <dgm:pt modelId="{32A2C8C6-8799-47FD-8C0D-3265B640B303}" type="pres">
      <dgm:prSet presAssocID="{C61D8196-80BB-4D35-BD13-D0C1DA8131BC}" presName="comp" presStyleCnt="0"/>
      <dgm:spPr/>
    </dgm:pt>
    <dgm:pt modelId="{CAEE08B3-1990-4730-B352-C1BE95C73039}" type="pres">
      <dgm:prSet presAssocID="{C61D8196-80BB-4D35-BD13-D0C1DA8131BC}" presName="box" presStyleLbl="node1" presStyleIdx="2" presStyleCnt="4"/>
      <dgm:spPr>
        <a:prstGeom prst="round2DiagRect">
          <a:avLst/>
        </a:prstGeom>
      </dgm:spPr>
    </dgm:pt>
    <dgm:pt modelId="{0B2BB8AA-4092-4C07-BA8C-D47A4D6D5285}" type="pres">
      <dgm:prSet presAssocID="{C61D8196-80BB-4D35-BD13-D0C1DA8131BC}" presName="img" presStyleLbl="fgImgPlace1" presStyleIdx="2" presStyleCnt="4" custFlipVert="0" custScaleX="92032" custScaleY="91260"/>
      <dgm:spPr>
        <a:prstGeom prst="round2Diag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6000" b="-6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1CAE1-4D24-4D7F-A35F-F32935000A10}" type="pres">
      <dgm:prSet presAssocID="{C61D8196-80BB-4D35-BD13-D0C1DA8131BC}" presName="text" presStyleLbl="node1" presStyleIdx="2" presStyleCnt="4">
        <dgm:presLayoutVars>
          <dgm:bulletEnabled val="1"/>
        </dgm:presLayoutVars>
      </dgm:prSet>
      <dgm:spPr/>
    </dgm:pt>
    <dgm:pt modelId="{520717BE-6B16-4A5A-B4A1-0CCB3B4708E7}" type="pres">
      <dgm:prSet presAssocID="{C8389595-9C13-4147-A60B-38B9033885D1}" presName="spacer" presStyleCnt="0"/>
      <dgm:spPr/>
    </dgm:pt>
    <dgm:pt modelId="{2B19E5BF-6084-45E9-A4AF-FDCC112D81D2}" type="pres">
      <dgm:prSet presAssocID="{839AC780-13A5-4FAA-B635-2E30FD3C676F}" presName="comp" presStyleCnt="0"/>
      <dgm:spPr/>
    </dgm:pt>
    <dgm:pt modelId="{FD5949A6-095C-41CC-A96A-D3022429CFFC}" type="pres">
      <dgm:prSet presAssocID="{839AC780-13A5-4FAA-B635-2E30FD3C676F}" presName="box" presStyleLbl="node1" presStyleIdx="3" presStyleCnt="4"/>
      <dgm:spPr>
        <a:prstGeom prst="round2DiagRect">
          <a:avLst/>
        </a:prstGeom>
      </dgm:spPr>
    </dgm:pt>
    <dgm:pt modelId="{C24DEB7B-AAFE-4777-B8F6-0463A3E03E1B}" type="pres">
      <dgm:prSet presAssocID="{839AC780-13A5-4FAA-B635-2E30FD3C676F}" presName="img" presStyleLbl="fgImgPlace1" presStyleIdx="3" presStyleCnt="4" custFlipVert="0" custLinFactNeighborY="4278"/>
      <dgm:spPr>
        <a:prstGeom prst="round2Diag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AC18A5-FE0B-41F7-9A60-BCF3636A933C}" type="pres">
      <dgm:prSet presAssocID="{839AC780-13A5-4FAA-B635-2E30FD3C676F}" presName="text" presStyleLbl="node1" presStyleIdx="3" presStyleCnt="4">
        <dgm:presLayoutVars>
          <dgm:bulletEnabled val="1"/>
        </dgm:presLayoutVars>
      </dgm:prSet>
      <dgm:spPr/>
    </dgm:pt>
  </dgm:ptLst>
  <dgm:cxnLst>
    <dgm:cxn modelId="{B517C609-C33B-474B-BBC9-E5ED8258FB2B}" srcId="{D50D64BD-6D7B-4E09-8443-719A99590DD2}" destId="{2F6F3653-7823-4886-8FE8-5BA461EA5072}" srcOrd="0" destOrd="0" parTransId="{F25EA6DB-85F7-4780-AF22-8EF20F6D1E08}" sibTransId="{49022019-C445-4A7F-BEEF-29DAB25FFA8E}"/>
    <dgm:cxn modelId="{876E9914-5E38-408B-BFE7-F6C02FD2D403}" type="presOf" srcId="{2F6F3653-7823-4886-8FE8-5BA461EA5072}" destId="{2A8EB2AC-5AC5-4E22-91AE-50C3F39A45EA}" srcOrd="1" destOrd="0" presId="urn:microsoft.com/office/officeart/2005/8/layout/vList4#1"/>
    <dgm:cxn modelId="{CBEF5C15-27F7-4E10-B86E-F70EF4F9942C}" type="presOf" srcId="{839AC780-13A5-4FAA-B635-2E30FD3C676F}" destId="{A4AC18A5-FE0B-41F7-9A60-BCF3636A933C}" srcOrd="1" destOrd="0" presId="urn:microsoft.com/office/officeart/2005/8/layout/vList4#1"/>
    <dgm:cxn modelId="{88B16A35-911D-4C0E-B5D4-029C2725BE10}" srcId="{D50D64BD-6D7B-4E09-8443-719A99590DD2}" destId="{839AC780-13A5-4FAA-B635-2E30FD3C676F}" srcOrd="3" destOrd="0" parTransId="{3707159E-F716-4CA1-8EE3-CF05B0B205DD}" sibTransId="{20EEF931-EDFE-4452-996A-33AE84AF2566}"/>
    <dgm:cxn modelId="{E4F0D065-6E18-4A8F-91C5-C00D925A32F8}" type="presOf" srcId="{DE3D2741-EF75-40BE-A2AA-C4466FBCF7D9}" destId="{2F55DC1D-2488-4424-936F-00C76D4A824B}" srcOrd="0" destOrd="0" presId="urn:microsoft.com/office/officeart/2005/8/layout/vList4#1"/>
    <dgm:cxn modelId="{F30F9647-1AB5-4DFF-880F-DD5CCD3573B0}" type="presOf" srcId="{C61D8196-80BB-4D35-BD13-D0C1DA8131BC}" destId="{CAEE08B3-1990-4730-B352-C1BE95C73039}" srcOrd="0" destOrd="0" presId="urn:microsoft.com/office/officeart/2005/8/layout/vList4#1"/>
    <dgm:cxn modelId="{506D686F-7DAD-4CA6-B31F-27D8CDFBC900}" srcId="{D50D64BD-6D7B-4E09-8443-719A99590DD2}" destId="{DE3D2741-EF75-40BE-A2AA-C4466FBCF7D9}" srcOrd="1" destOrd="0" parTransId="{2A557D5A-41E3-4078-A4D9-605945365763}" sibTransId="{FE608C8F-A1A4-4283-B2F6-BF0A8C5A1DBE}"/>
    <dgm:cxn modelId="{26547851-0577-4C58-8D3E-769D6B641769}" srcId="{D50D64BD-6D7B-4E09-8443-719A99590DD2}" destId="{C61D8196-80BB-4D35-BD13-D0C1DA8131BC}" srcOrd="2" destOrd="0" parTransId="{8B1A8533-F804-40D6-901B-49FBFBBC55B6}" sibTransId="{C8389595-9C13-4147-A60B-38B9033885D1}"/>
    <dgm:cxn modelId="{ECF8F59D-555C-4826-9DA7-4BB32BE04F2E}" type="presOf" srcId="{D50D64BD-6D7B-4E09-8443-719A99590DD2}" destId="{3D04899B-D862-420D-8F49-1893A76AF67C}" srcOrd="0" destOrd="0" presId="urn:microsoft.com/office/officeart/2005/8/layout/vList4#1"/>
    <dgm:cxn modelId="{3D2A05A0-226F-488C-8547-5F60D7F019B7}" type="presOf" srcId="{2F6F3653-7823-4886-8FE8-5BA461EA5072}" destId="{5EEAA564-2D02-4C79-A0CD-EC5644FDC4FA}" srcOrd="0" destOrd="0" presId="urn:microsoft.com/office/officeart/2005/8/layout/vList4#1"/>
    <dgm:cxn modelId="{982423CB-51A5-40FE-97CD-281AA3E86B1A}" type="presOf" srcId="{839AC780-13A5-4FAA-B635-2E30FD3C676F}" destId="{FD5949A6-095C-41CC-A96A-D3022429CFFC}" srcOrd="0" destOrd="0" presId="urn:microsoft.com/office/officeart/2005/8/layout/vList4#1"/>
    <dgm:cxn modelId="{760C89F4-432D-4724-B01C-2550C235A36D}" type="presOf" srcId="{DE3D2741-EF75-40BE-A2AA-C4466FBCF7D9}" destId="{F85EA075-D51B-464B-BA17-0A4CB92974CA}" srcOrd="1" destOrd="0" presId="urn:microsoft.com/office/officeart/2005/8/layout/vList4#1"/>
    <dgm:cxn modelId="{2C3B36FD-A158-4146-BFA1-BF24F63575BE}" type="presOf" srcId="{C61D8196-80BB-4D35-BD13-D0C1DA8131BC}" destId="{A4E1CAE1-4D24-4D7F-A35F-F32935000A10}" srcOrd="1" destOrd="0" presId="urn:microsoft.com/office/officeart/2005/8/layout/vList4#1"/>
    <dgm:cxn modelId="{0C11FC8B-AB15-4D40-AF6C-F42F70F639BA}" type="presParOf" srcId="{3D04899B-D862-420D-8F49-1893A76AF67C}" destId="{B89EC810-71D2-405B-AE08-B442CC946E02}" srcOrd="0" destOrd="0" presId="urn:microsoft.com/office/officeart/2005/8/layout/vList4#1"/>
    <dgm:cxn modelId="{76556E3E-A472-4405-9898-7C716961C1B1}" type="presParOf" srcId="{B89EC810-71D2-405B-AE08-B442CC946E02}" destId="{5EEAA564-2D02-4C79-A0CD-EC5644FDC4FA}" srcOrd="0" destOrd="0" presId="urn:microsoft.com/office/officeart/2005/8/layout/vList4#1"/>
    <dgm:cxn modelId="{B1C3F061-E831-4A08-8ACE-A90BAE268202}" type="presParOf" srcId="{B89EC810-71D2-405B-AE08-B442CC946E02}" destId="{36133411-8FE4-4491-BA08-56144C63CB99}" srcOrd="1" destOrd="0" presId="urn:microsoft.com/office/officeart/2005/8/layout/vList4#1"/>
    <dgm:cxn modelId="{7B196E62-5501-4E24-8673-1462CA0E6F0B}" type="presParOf" srcId="{B89EC810-71D2-405B-AE08-B442CC946E02}" destId="{2A8EB2AC-5AC5-4E22-91AE-50C3F39A45EA}" srcOrd="2" destOrd="0" presId="urn:microsoft.com/office/officeart/2005/8/layout/vList4#1"/>
    <dgm:cxn modelId="{26086616-55A0-45FC-9C00-7F549D7C7454}" type="presParOf" srcId="{3D04899B-D862-420D-8F49-1893A76AF67C}" destId="{F869A8CC-EF8C-4CFA-9835-B9925813F9A0}" srcOrd="1" destOrd="0" presId="urn:microsoft.com/office/officeart/2005/8/layout/vList4#1"/>
    <dgm:cxn modelId="{5CD84C40-8505-433F-8A69-B3F2C84BD2D6}" type="presParOf" srcId="{3D04899B-D862-420D-8F49-1893A76AF67C}" destId="{454B0ABE-DF6A-4B8F-B0CD-89A7FE9A38EA}" srcOrd="2" destOrd="0" presId="urn:microsoft.com/office/officeart/2005/8/layout/vList4#1"/>
    <dgm:cxn modelId="{3A4C3600-F48E-4505-A7FD-4EFC19755136}" type="presParOf" srcId="{454B0ABE-DF6A-4B8F-B0CD-89A7FE9A38EA}" destId="{2F55DC1D-2488-4424-936F-00C76D4A824B}" srcOrd="0" destOrd="0" presId="urn:microsoft.com/office/officeart/2005/8/layout/vList4#1"/>
    <dgm:cxn modelId="{7C46675C-7C1B-47FF-AD24-BE3973A2727B}" type="presParOf" srcId="{454B0ABE-DF6A-4B8F-B0CD-89A7FE9A38EA}" destId="{8B82C056-6D44-4EC6-B428-208028A042F5}" srcOrd="1" destOrd="0" presId="urn:microsoft.com/office/officeart/2005/8/layout/vList4#1"/>
    <dgm:cxn modelId="{87A6F900-51E5-4450-9794-D2F94C62A821}" type="presParOf" srcId="{454B0ABE-DF6A-4B8F-B0CD-89A7FE9A38EA}" destId="{F85EA075-D51B-464B-BA17-0A4CB92974CA}" srcOrd="2" destOrd="0" presId="urn:microsoft.com/office/officeart/2005/8/layout/vList4#1"/>
    <dgm:cxn modelId="{145BB621-A8B6-4BDF-AED5-2FF1507D6D00}" type="presParOf" srcId="{3D04899B-D862-420D-8F49-1893A76AF67C}" destId="{1CCAF248-8652-44C1-84F3-06AC0EFFF8A4}" srcOrd="3" destOrd="0" presId="urn:microsoft.com/office/officeart/2005/8/layout/vList4#1"/>
    <dgm:cxn modelId="{B0CCA6E9-3248-4EED-9B81-668F22846D34}" type="presParOf" srcId="{3D04899B-D862-420D-8F49-1893A76AF67C}" destId="{32A2C8C6-8799-47FD-8C0D-3265B640B303}" srcOrd="4" destOrd="0" presId="urn:microsoft.com/office/officeart/2005/8/layout/vList4#1"/>
    <dgm:cxn modelId="{0DFF9135-9376-4871-AD2D-2BF6B019DE4F}" type="presParOf" srcId="{32A2C8C6-8799-47FD-8C0D-3265B640B303}" destId="{CAEE08B3-1990-4730-B352-C1BE95C73039}" srcOrd="0" destOrd="0" presId="urn:microsoft.com/office/officeart/2005/8/layout/vList4#1"/>
    <dgm:cxn modelId="{613185E1-BCE4-4A6B-8A48-E29CEF855B5F}" type="presParOf" srcId="{32A2C8C6-8799-47FD-8C0D-3265B640B303}" destId="{0B2BB8AA-4092-4C07-BA8C-D47A4D6D5285}" srcOrd="1" destOrd="0" presId="urn:microsoft.com/office/officeart/2005/8/layout/vList4#1"/>
    <dgm:cxn modelId="{D0CD603A-F7F0-45AD-98C8-54632ECAF8A4}" type="presParOf" srcId="{32A2C8C6-8799-47FD-8C0D-3265B640B303}" destId="{A4E1CAE1-4D24-4D7F-A35F-F32935000A10}" srcOrd="2" destOrd="0" presId="urn:microsoft.com/office/officeart/2005/8/layout/vList4#1"/>
    <dgm:cxn modelId="{EC0F8188-080D-4BC5-AA42-456D6FF5D254}" type="presParOf" srcId="{3D04899B-D862-420D-8F49-1893A76AF67C}" destId="{520717BE-6B16-4A5A-B4A1-0CCB3B4708E7}" srcOrd="5" destOrd="0" presId="urn:microsoft.com/office/officeart/2005/8/layout/vList4#1"/>
    <dgm:cxn modelId="{DE0B87D7-C422-4FAE-B0DC-BEFA0D307E03}" type="presParOf" srcId="{3D04899B-D862-420D-8F49-1893A76AF67C}" destId="{2B19E5BF-6084-45E9-A4AF-FDCC112D81D2}" srcOrd="6" destOrd="0" presId="urn:microsoft.com/office/officeart/2005/8/layout/vList4#1"/>
    <dgm:cxn modelId="{D968E4AF-2B9F-4D77-8F56-2E928C1F07D8}" type="presParOf" srcId="{2B19E5BF-6084-45E9-A4AF-FDCC112D81D2}" destId="{FD5949A6-095C-41CC-A96A-D3022429CFFC}" srcOrd="0" destOrd="0" presId="urn:microsoft.com/office/officeart/2005/8/layout/vList4#1"/>
    <dgm:cxn modelId="{C8DFFE91-A224-4A1A-830C-339BDDDA8D87}" type="presParOf" srcId="{2B19E5BF-6084-45E9-A4AF-FDCC112D81D2}" destId="{C24DEB7B-AAFE-4777-B8F6-0463A3E03E1B}" srcOrd="1" destOrd="0" presId="urn:microsoft.com/office/officeart/2005/8/layout/vList4#1"/>
    <dgm:cxn modelId="{0152DD35-AECB-40EF-9100-6CC19F9D920D}" type="presParOf" srcId="{2B19E5BF-6084-45E9-A4AF-FDCC112D81D2}" destId="{A4AC18A5-FE0B-41F7-9A60-BCF3636A933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0D64BD-6D7B-4E09-8443-719A99590DD2}" type="doc">
      <dgm:prSet loTypeId="urn:microsoft.com/office/officeart/2005/8/layout/vList4#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F6F3653-7823-4886-8FE8-5BA461EA507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274320"/>
        <a:lstStyle/>
        <a:p>
          <a:pPr algn="l"/>
          <a:r>
            <a:rPr lang="en-US" sz="2000" dirty="0"/>
            <a:t>151 millions subscribers and tracking user Netflix’s activity </a:t>
          </a:r>
          <a:endParaRPr lang="en-US" sz="2000" dirty="0">
            <a:latin typeface="Tw Cen MT" pitchFamily="34" charset="0"/>
          </a:endParaRPr>
        </a:p>
      </dgm:t>
    </dgm:pt>
    <dgm:pt modelId="{F25EA6DB-85F7-4780-AF22-8EF20F6D1E08}" type="parTrans" cxnId="{B517C609-C33B-474B-BBC9-E5ED8258FB2B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49022019-C445-4A7F-BEEF-29DAB25FFA8E}" type="sibTrans" cxnId="{B517C609-C33B-474B-BBC9-E5ED8258FB2B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DE3D2741-EF75-40BE-A2AA-C4466FBCF7D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sz="2000" dirty="0"/>
            <a:t>Netflix need less money and resources as they know what people want.</a:t>
          </a:r>
          <a:endParaRPr lang="en-US" sz="2000" dirty="0">
            <a:latin typeface="Tw Cen MT" pitchFamily="34" charset="0"/>
          </a:endParaRPr>
        </a:p>
      </dgm:t>
    </dgm:pt>
    <dgm:pt modelId="{2A557D5A-41E3-4078-A4D9-605945365763}" type="parTrans" cxnId="{506D686F-7DAD-4CA6-B31F-27D8CDFBC90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FE608C8F-A1A4-4283-B2F6-BF0A8C5A1DBE}" type="sibTrans" cxnId="{506D686F-7DAD-4CA6-B31F-27D8CDFBC90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C61D8196-80BB-4D35-BD13-D0C1DA8131BC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IN" sz="2000" dirty="0"/>
            <a:t>Use of feedback system.</a:t>
          </a:r>
          <a:endParaRPr lang="en-US" sz="2000" dirty="0">
            <a:latin typeface="Tw Cen MT" pitchFamily="34" charset="0"/>
          </a:endParaRPr>
        </a:p>
      </dgm:t>
    </dgm:pt>
    <dgm:pt modelId="{8B1A8533-F804-40D6-901B-49FBFBBC55B6}" type="parTrans" cxnId="{26547851-0577-4C58-8D3E-769D6B641769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C8389595-9C13-4147-A60B-38B9033885D1}" type="sibTrans" cxnId="{26547851-0577-4C58-8D3E-769D6B641769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839AC780-13A5-4FAA-B635-2E30FD3C676F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274320"/>
        <a:lstStyle/>
        <a:p>
          <a:r>
            <a:rPr lang="en-IN" sz="1800" dirty="0"/>
            <a:t>High customer retention rate </a:t>
          </a:r>
          <a:r>
            <a:rPr lang="en-US" sz="1800" dirty="0"/>
            <a:t>which is 93% compared to Hulu’s 64% and Amazon Prime’s 75%</a:t>
          </a:r>
        </a:p>
      </dgm:t>
    </dgm:pt>
    <dgm:pt modelId="{3707159E-F716-4CA1-8EE3-CF05B0B205DD}" type="parTrans" cxnId="{88B16A35-911D-4C0E-B5D4-029C2725BE1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20EEF931-EDFE-4452-996A-33AE84AF2566}" type="sibTrans" cxnId="{88B16A35-911D-4C0E-B5D4-029C2725BE10}">
      <dgm:prSet/>
      <dgm:spPr/>
      <dgm:t>
        <a:bodyPr/>
        <a:lstStyle/>
        <a:p>
          <a:endParaRPr lang="en-US" sz="2800">
            <a:latin typeface="Tw Cen MT" pitchFamily="34" charset="0"/>
          </a:endParaRPr>
        </a:p>
      </dgm:t>
    </dgm:pt>
    <dgm:pt modelId="{3D04899B-D862-420D-8F49-1893A76AF67C}" type="pres">
      <dgm:prSet presAssocID="{D50D64BD-6D7B-4E09-8443-719A99590DD2}" presName="linear" presStyleCnt="0">
        <dgm:presLayoutVars>
          <dgm:dir/>
          <dgm:resizeHandles val="exact"/>
        </dgm:presLayoutVars>
      </dgm:prSet>
      <dgm:spPr/>
    </dgm:pt>
    <dgm:pt modelId="{B89EC810-71D2-405B-AE08-B442CC946E02}" type="pres">
      <dgm:prSet presAssocID="{2F6F3653-7823-4886-8FE8-5BA461EA5072}" presName="comp" presStyleCnt="0"/>
      <dgm:spPr/>
    </dgm:pt>
    <dgm:pt modelId="{5EEAA564-2D02-4C79-A0CD-EC5644FDC4FA}" type="pres">
      <dgm:prSet presAssocID="{2F6F3653-7823-4886-8FE8-5BA461EA5072}" presName="box" presStyleLbl="node1" presStyleIdx="0" presStyleCnt="4"/>
      <dgm:spPr>
        <a:prstGeom prst="round2DiagRect">
          <a:avLst/>
        </a:prstGeom>
      </dgm:spPr>
    </dgm:pt>
    <dgm:pt modelId="{36133411-8FE4-4491-BA08-56144C63CB99}" type="pres">
      <dgm:prSet presAssocID="{2F6F3653-7823-4886-8FE8-5BA461EA5072}" presName="img" presStyleLbl="fgImgPlace1" presStyleIdx="0" presStyleCnt="4" custFlipVert="0"/>
      <dgm:spPr>
        <a:prstGeom prst="round2DiagRect">
          <a:avLst/>
        </a:prstGeom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2A8EB2AC-5AC5-4E22-91AE-50C3F39A45EA}" type="pres">
      <dgm:prSet presAssocID="{2F6F3653-7823-4886-8FE8-5BA461EA5072}" presName="text" presStyleLbl="node1" presStyleIdx="0" presStyleCnt="4">
        <dgm:presLayoutVars>
          <dgm:bulletEnabled val="1"/>
        </dgm:presLayoutVars>
      </dgm:prSet>
      <dgm:spPr/>
    </dgm:pt>
    <dgm:pt modelId="{F869A8CC-EF8C-4CFA-9835-B9925813F9A0}" type="pres">
      <dgm:prSet presAssocID="{49022019-C445-4A7F-BEEF-29DAB25FFA8E}" presName="spacer" presStyleCnt="0"/>
      <dgm:spPr/>
    </dgm:pt>
    <dgm:pt modelId="{454B0ABE-DF6A-4B8F-B0CD-89A7FE9A38EA}" type="pres">
      <dgm:prSet presAssocID="{DE3D2741-EF75-40BE-A2AA-C4466FBCF7D9}" presName="comp" presStyleCnt="0"/>
      <dgm:spPr/>
    </dgm:pt>
    <dgm:pt modelId="{2F55DC1D-2488-4424-936F-00C76D4A824B}" type="pres">
      <dgm:prSet presAssocID="{DE3D2741-EF75-40BE-A2AA-C4466FBCF7D9}" presName="box" presStyleLbl="node1" presStyleIdx="1" presStyleCnt="4"/>
      <dgm:spPr>
        <a:prstGeom prst="round2DiagRect">
          <a:avLst/>
        </a:prstGeom>
      </dgm:spPr>
    </dgm:pt>
    <dgm:pt modelId="{8B82C056-6D44-4EC6-B428-208028A042F5}" type="pres">
      <dgm:prSet presAssocID="{DE3D2741-EF75-40BE-A2AA-C4466FBCF7D9}" presName="img" presStyleLbl="fgImgPlace1" presStyleIdx="1" presStyleCnt="4" custFlipVert="0"/>
      <dgm:spPr>
        <a:prstGeom prst="round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85EA075-D51B-464B-BA17-0A4CB92974CA}" type="pres">
      <dgm:prSet presAssocID="{DE3D2741-EF75-40BE-A2AA-C4466FBCF7D9}" presName="text" presStyleLbl="node1" presStyleIdx="1" presStyleCnt="4">
        <dgm:presLayoutVars>
          <dgm:bulletEnabled val="1"/>
        </dgm:presLayoutVars>
      </dgm:prSet>
      <dgm:spPr/>
    </dgm:pt>
    <dgm:pt modelId="{1CCAF248-8652-44C1-84F3-06AC0EFFF8A4}" type="pres">
      <dgm:prSet presAssocID="{FE608C8F-A1A4-4283-B2F6-BF0A8C5A1DBE}" presName="spacer" presStyleCnt="0"/>
      <dgm:spPr/>
    </dgm:pt>
    <dgm:pt modelId="{32A2C8C6-8799-47FD-8C0D-3265B640B303}" type="pres">
      <dgm:prSet presAssocID="{C61D8196-80BB-4D35-BD13-D0C1DA8131BC}" presName="comp" presStyleCnt="0"/>
      <dgm:spPr/>
    </dgm:pt>
    <dgm:pt modelId="{CAEE08B3-1990-4730-B352-C1BE95C73039}" type="pres">
      <dgm:prSet presAssocID="{C61D8196-80BB-4D35-BD13-D0C1DA8131BC}" presName="box" presStyleLbl="node1" presStyleIdx="2" presStyleCnt="4"/>
      <dgm:spPr>
        <a:prstGeom prst="round2DiagRect">
          <a:avLst/>
        </a:prstGeom>
      </dgm:spPr>
    </dgm:pt>
    <dgm:pt modelId="{0B2BB8AA-4092-4C07-BA8C-D47A4D6D5285}" type="pres">
      <dgm:prSet presAssocID="{C61D8196-80BB-4D35-BD13-D0C1DA8131BC}" presName="img" presStyleLbl="fgImgPlace1" presStyleIdx="2" presStyleCnt="4" custFlipVert="0" custScaleX="92032" custScaleY="83459"/>
      <dgm:spPr>
        <a:prstGeom prst="round2Diag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1CAE1-4D24-4D7F-A35F-F32935000A10}" type="pres">
      <dgm:prSet presAssocID="{C61D8196-80BB-4D35-BD13-D0C1DA8131BC}" presName="text" presStyleLbl="node1" presStyleIdx="2" presStyleCnt="4">
        <dgm:presLayoutVars>
          <dgm:bulletEnabled val="1"/>
        </dgm:presLayoutVars>
      </dgm:prSet>
      <dgm:spPr/>
    </dgm:pt>
    <dgm:pt modelId="{520717BE-6B16-4A5A-B4A1-0CCB3B4708E7}" type="pres">
      <dgm:prSet presAssocID="{C8389595-9C13-4147-A60B-38B9033885D1}" presName="spacer" presStyleCnt="0"/>
      <dgm:spPr/>
    </dgm:pt>
    <dgm:pt modelId="{2B19E5BF-6084-45E9-A4AF-FDCC112D81D2}" type="pres">
      <dgm:prSet presAssocID="{839AC780-13A5-4FAA-B635-2E30FD3C676F}" presName="comp" presStyleCnt="0"/>
      <dgm:spPr/>
    </dgm:pt>
    <dgm:pt modelId="{FD5949A6-095C-41CC-A96A-D3022429CFFC}" type="pres">
      <dgm:prSet presAssocID="{839AC780-13A5-4FAA-B635-2E30FD3C676F}" presName="box" presStyleLbl="node1" presStyleIdx="3" presStyleCnt="4"/>
      <dgm:spPr>
        <a:prstGeom prst="round2DiagRect">
          <a:avLst/>
        </a:prstGeom>
      </dgm:spPr>
    </dgm:pt>
    <dgm:pt modelId="{C24DEB7B-AAFE-4777-B8F6-0463A3E03E1B}" type="pres">
      <dgm:prSet presAssocID="{839AC780-13A5-4FAA-B635-2E30FD3C676F}" presName="img" presStyleLbl="fgImgPlace1" presStyleIdx="3" presStyleCnt="4" custFlipVert="0" custLinFactNeighborY="4278"/>
      <dgm:spPr>
        <a:prstGeom prst="round2Diag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AC18A5-FE0B-41F7-9A60-BCF3636A933C}" type="pres">
      <dgm:prSet presAssocID="{839AC780-13A5-4FAA-B635-2E30FD3C676F}" presName="text" presStyleLbl="node1" presStyleIdx="3" presStyleCnt="4">
        <dgm:presLayoutVars>
          <dgm:bulletEnabled val="1"/>
        </dgm:presLayoutVars>
      </dgm:prSet>
      <dgm:spPr/>
    </dgm:pt>
  </dgm:ptLst>
  <dgm:cxnLst>
    <dgm:cxn modelId="{B517C609-C33B-474B-BBC9-E5ED8258FB2B}" srcId="{D50D64BD-6D7B-4E09-8443-719A99590DD2}" destId="{2F6F3653-7823-4886-8FE8-5BA461EA5072}" srcOrd="0" destOrd="0" parTransId="{F25EA6DB-85F7-4780-AF22-8EF20F6D1E08}" sibTransId="{49022019-C445-4A7F-BEEF-29DAB25FFA8E}"/>
    <dgm:cxn modelId="{876E9914-5E38-408B-BFE7-F6C02FD2D403}" type="presOf" srcId="{2F6F3653-7823-4886-8FE8-5BA461EA5072}" destId="{2A8EB2AC-5AC5-4E22-91AE-50C3F39A45EA}" srcOrd="1" destOrd="0" presId="urn:microsoft.com/office/officeart/2005/8/layout/vList4#1"/>
    <dgm:cxn modelId="{CBEF5C15-27F7-4E10-B86E-F70EF4F9942C}" type="presOf" srcId="{839AC780-13A5-4FAA-B635-2E30FD3C676F}" destId="{A4AC18A5-FE0B-41F7-9A60-BCF3636A933C}" srcOrd="1" destOrd="0" presId="urn:microsoft.com/office/officeart/2005/8/layout/vList4#1"/>
    <dgm:cxn modelId="{88B16A35-911D-4C0E-B5D4-029C2725BE10}" srcId="{D50D64BD-6D7B-4E09-8443-719A99590DD2}" destId="{839AC780-13A5-4FAA-B635-2E30FD3C676F}" srcOrd="3" destOrd="0" parTransId="{3707159E-F716-4CA1-8EE3-CF05B0B205DD}" sibTransId="{20EEF931-EDFE-4452-996A-33AE84AF2566}"/>
    <dgm:cxn modelId="{E4F0D065-6E18-4A8F-91C5-C00D925A32F8}" type="presOf" srcId="{DE3D2741-EF75-40BE-A2AA-C4466FBCF7D9}" destId="{2F55DC1D-2488-4424-936F-00C76D4A824B}" srcOrd="0" destOrd="0" presId="urn:microsoft.com/office/officeart/2005/8/layout/vList4#1"/>
    <dgm:cxn modelId="{F30F9647-1AB5-4DFF-880F-DD5CCD3573B0}" type="presOf" srcId="{C61D8196-80BB-4D35-BD13-D0C1DA8131BC}" destId="{CAEE08B3-1990-4730-B352-C1BE95C73039}" srcOrd="0" destOrd="0" presId="urn:microsoft.com/office/officeart/2005/8/layout/vList4#1"/>
    <dgm:cxn modelId="{506D686F-7DAD-4CA6-B31F-27D8CDFBC900}" srcId="{D50D64BD-6D7B-4E09-8443-719A99590DD2}" destId="{DE3D2741-EF75-40BE-A2AA-C4466FBCF7D9}" srcOrd="1" destOrd="0" parTransId="{2A557D5A-41E3-4078-A4D9-605945365763}" sibTransId="{FE608C8F-A1A4-4283-B2F6-BF0A8C5A1DBE}"/>
    <dgm:cxn modelId="{26547851-0577-4C58-8D3E-769D6B641769}" srcId="{D50D64BD-6D7B-4E09-8443-719A99590DD2}" destId="{C61D8196-80BB-4D35-BD13-D0C1DA8131BC}" srcOrd="2" destOrd="0" parTransId="{8B1A8533-F804-40D6-901B-49FBFBBC55B6}" sibTransId="{C8389595-9C13-4147-A60B-38B9033885D1}"/>
    <dgm:cxn modelId="{ECF8F59D-555C-4826-9DA7-4BB32BE04F2E}" type="presOf" srcId="{D50D64BD-6D7B-4E09-8443-719A99590DD2}" destId="{3D04899B-D862-420D-8F49-1893A76AF67C}" srcOrd="0" destOrd="0" presId="urn:microsoft.com/office/officeart/2005/8/layout/vList4#1"/>
    <dgm:cxn modelId="{3D2A05A0-226F-488C-8547-5F60D7F019B7}" type="presOf" srcId="{2F6F3653-7823-4886-8FE8-5BA461EA5072}" destId="{5EEAA564-2D02-4C79-A0CD-EC5644FDC4FA}" srcOrd="0" destOrd="0" presId="urn:microsoft.com/office/officeart/2005/8/layout/vList4#1"/>
    <dgm:cxn modelId="{982423CB-51A5-40FE-97CD-281AA3E86B1A}" type="presOf" srcId="{839AC780-13A5-4FAA-B635-2E30FD3C676F}" destId="{FD5949A6-095C-41CC-A96A-D3022429CFFC}" srcOrd="0" destOrd="0" presId="urn:microsoft.com/office/officeart/2005/8/layout/vList4#1"/>
    <dgm:cxn modelId="{760C89F4-432D-4724-B01C-2550C235A36D}" type="presOf" srcId="{DE3D2741-EF75-40BE-A2AA-C4466FBCF7D9}" destId="{F85EA075-D51B-464B-BA17-0A4CB92974CA}" srcOrd="1" destOrd="0" presId="urn:microsoft.com/office/officeart/2005/8/layout/vList4#1"/>
    <dgm:cxn modelId="{2C3B36FD-A158-4146-BFA1-BF24F63575BE}" type="presOf" srcId="{C61D8196-80BB-4D35-BD13-D0C1DA8131BC}" destId="{A4E1CAE1-4D24-4D7F-A35F-F32935000A10}" srcOrd="1" destOrd="0" presId="urn:microsoft.com/office/officeart/2005/8/layout/vList4#1"/>
    <dgm:cxn modelId="{0C11FC8B-AB15-4D40-AF6C-F42F70F639BA}" type="presParOf" srcId="{3D04899B-D862-420D-8F49-1893A76AF67C}" destId="{B89EC810-71D2-405B-AE08-B442CC946E02}" srcOrd="0" destOrd="0" presId="urn:microsoft.com/office/officeart/2005/8/layout/vList4#1"/>
    <dgm:cxn modelId="{76556E3E-A472-4405-9898-7C716961C1B1}" type="presParOf" srcId="{B89EC810-71D2-405B-AE08-B442CC946E02}" destId="{5EEAA564-2D02-4C79-A0CD-EC5644FDC4FA}" srcOrd="0" destOrd="0" presId="urn:microsoft.com/office/officeart/2005/8/layout/vList4#1"/>
    <dgm:cxn modelId="{B1C3F061-E831-4A08-8ACE-A90BAE268202}" type="presParOf" srcId="{B89EC810-71D2-405B-AE08-B442CC946E02}" destId="{36133411-8FE4-4491-BA08-56144C63CB99}" srcOrd="1" destOrd="0" presId="urn:microsoft.com/office/officeart/2005/8/layout/vList4#1"/>
    <dgm:cxn modelId="{7B196E62-5501-4E24-8673-1462CA0E6F0B}" type="presParOf" srcId="{B89EC810-71D2-405B-AE08-B442CC946E02}" destId="{2A8EB2AC-5AC5-4E22-91AE-50C3F39A45EA}" srcOrd="2" destOrd="0" presId="urn:microsoft.com/office/officeart/2005/8/layout/vList4#1"/>
    <dgm:cxn modelId="{26086616-55A0-45FC-9C00-7F549D7C7454}" type="presParOf" srcId="{3D04899B-D862-420D-8F49-1893A76AF67C}" destId="{F869A8CC-EF8C-4CFA-9835-B9925813F9A0}" srcOrd="1" destOrd="0" presId="urn:microsoft.com/office/officeart/2005/8/layout/vList4#1"/>
    <dgm:cxn modelId="{5CD84C40-8505-433F-8A69-B3F2C84BD2D6}" type="presParOf" srcId="{3D04899B-D862-420D-8F49-1893A76AF67C}" destId="{454B0ABE-DF6A-4B8F-B0CD-89A7FE9A38EA}" srcOrd="2" destOrd="0" presId="urn:microsoft.com/office/officeart/2005/8/layout/vList4#1"/>
    <dgm:cxn modelId="{3A4C3600-F48E-4505-A7FD-4EFC19755136}" type="presParOf" srcId="{454B0ABE-DF6A-4B8F-B0CD-89A7FE9A38EA}" destId="{2F55DC1D-2488-4424-936F-00C76D4A824B}" srcOrd="0" destOrd="0" presId="urn:microsoft.com/office/officeart/2005/8/layout/vList4#1"/>
    <dgm:cxn modelId="{7C46675C-7C1B-47FF-AD24-BE3973A2727B}" type="presParOf" srcId="{454B0ABE-DF6A-4B8F-B0CD-89A7FE9A38EA}" destId="{8B82C056-6D44-4EC6-B428-208028A042F5}" srcOrd="1" destOrd="0" presId="urn:microsoft.com/office/officeart/2005/8/layout/vList4#1"/>
    <dgm:cxn modelId="{87A6F900-51E5-4450-9794-D2F94C62A821}" type="presParOf" srcId="{454B0ABE-DF6A-4B8F-B0CD-89A7FE9A38EA}" destId="{F85EA075-D51B-464B-BA17-0A4CB92974CA}" srcOrd="2" destOrd="0" presId="urn:microsoft.com/office/officeart/2005/8/layout/vList4#1"/>
    <dgm:cxn modelId="{145BB621-A8B6-4BDF-AED5-2FF1507D6D00}" type="presParOf" srcId="{3D04899B-D862-420D-8F49-1893A76AF67C}" destId="{1CCAF248-8652-44C1-84F3-06AC0EFFF8A4}" srcOrd="3" destOrd="0" presId="urn:microsoft.com/office/officeart/2005/8/layout/vList4#1"/>
    <dgm:cxn modelId="{B0CCA6E9-3248-4EED-9B81-668F22846D34}" type="presParOf" srcId="{3D04899B-D862-420D-8F49-1893A76AF67C}" destId="{32A2C8C6-8799-47FD-8C0D-3265B640B303}" srcOrd="4" destOrd="0" presId="urn:microsoft.com/office/officeart/2005/8/layout/vList4#1"/>
    <dgm:cxn modelId="{0DFF9135-9376-4871-AD2D-2BF6B019DE4F}" type="presParOf" srcId="{32A2C8C6-8799-47FD-8C0D-3265B640B303}" destId="{CAEE08B3-1990-4730-B352-C1BE95C73039}" srcOrd="0" destOrd="0" presId="urn:microsoft.com/office/officeart/2005/8/layout/vList4#1"/>
    <dgm:cxn modelId="{613185E1-BCE4-4A6B-8A48-E29CEF855B5F}" type="presParOf" srcId="{32A2C8C6-8799-47FD-8C0D-3265B640B303}" destId="{0B2BB8AA-4092-4C07-BA8C-D47A4D6D5285}" srcOrd="1" destOrd="0" presId="urn:microsoft.com/office/officeart/2005/8/layout/vList4#1"/>
    <dgm:cxn modelId="{D0CD603A-F7F0-45AD-98C8-54632ECAF8A4}" type="presParOf" srcId="{32A2C8C6-8799-47FD-8C0D-3265B640B303}" destId="{A4E1CAE1-4D24-4D7F-A35F-F32935000A10}" srcOrd="2" destOrd="0" presId="urn:microsoft.com/office/officeart/2005/8/layout/vList4#1"/>
    <dgm:cxn modelId="{EC0F8188-080D-4BC5-AA42-456D6FF5D254}" type="presParOf" srcId="{3D04899B-D862-420D-8F49-1893A76AF67C}" destId="{520717BE-6B16-4A5A-B4A1-0CCB3B4708E7}" srcOrd="5" destOrd="0" presId="urn:microsoft.com/office/officeart/2005/8/layout/vList4#1"/>
    <dgm:cxn modelId="{DE0B87D7-C422-4FAE-B0DC-BEFA0D307E03}" type="presParOf" srcId="{3D04899B-D862-420D-8F49-1893A76AF67C}" destId="{2B19E5BF-6084-45E9-A4AF-FDCC112D81D2}" srcOrd="6" destOrd="0" presId="urn:microsoft.com/office/officeart/2005/8/layout/vList4#1"/>
    <dgm:cxn modelId="{D968E4AF-2B9F-4D77-8F56-2E928C1F07D8}" type="presParOf" srcId="{2B19E5BF-6084-45E9-A4AF-FDCC112D81D2}" destId="{FD5949A6-095C-41CC-A96A-D3022429CFFC}" srcOrd="0" destOrd="0" presId="urn:microsoft.com/office/officeart/2005/8/layout/vList4#1"/>
    <dgm:cxn modelId="{C8DFFE91-A224-4A1A-830C-339BDDDA8D87}" type="presParOf" srcId="{2B19E5BF-6084-45E9-A4AF-FDCC112D81D2}" destId="{C24DEB7B-AAFE-4777-B8F6-0463A3E03E1B}" srcOrd="1" destOrd="0" presId="urn:microsoft.com/office/officeart/2005/8/layout/vList4#1"/>
    <dgm:cxn modelId="{0152DD35-AECB-40EF-9100-6CC19F9D920D}" type="presParOf" srcId="{2B19E5BF-6084-45E9-A4AF-FDCC112D81D2}" destId="{A4AC18A5-FE0B-41F7-9A60-BCF3636A933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848612-5DF6-4A0E-9AD8-FE27612E359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33EEB-E765-4357-AE71-B3B67EB759C6}">
      <dgm:prSet custT="1"/>
      <dgm:spPr>
        <a:solidFill>
          <a:srgbClr val="333F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sz="1600" dirty="0"/>
            <a:t>Collect data from streaming websites</a:t>
          </a:r>
          <a:endParaRPr lang="en-US" sz="1600" dirty="0"/>
        </a:p>
      </dgm:t>
    </dgm:pt>
    <dgm:pt modelId="{3D64BA5D-0359-419E-A487-AAC994AF08F1}" type="parTrans" cxnId="{C72E8385-4C9A-427F-8B00-99083E22166B}">
      <dgm:prSet/>
      <dgm:spPr/>
      <dgm:t>
        <a:bodyPr/>
        <a:lstStyle/>
        <a:p>
          <a:endParaRPr lang="en-US"/>
        </a:p>
      </dgm:t>
    </dgm:pt>
    <dgm:pt modelId="{1C93B6D9-0E94-4E63-9ED3-5F0F359E6464}" type="sibTrans" cxnId="{C72E8385-4C9A-427F-8B00-99083E22166B}">
      <dgm:prSet/>
      <dgm:spPr/>
      <dgm:t>
        <a:bodyPr/>
        <a:lstStyle/>
        <a:p>
          <a:endParaRPr lang="en-US"/>
        </a:p>
      </dgm:t>
    </dgm:pt>
    <dgm:pt modelId="{7B2E3CE0-B2C9-4DCF-95FB-1363DA5D1245}">
      <dgm:prSet custT="1"/>
      <dgm:spPr>
        <a:solidFill>
          <a:srgbClr val="8497B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sz="1600" dirty="0"/>
            <a:t>Send the clear data for analysis </a:t>
          </a:r>
          <a:endParaRPr lang="en-US" sz="1600" dirty="0"/>
        </a:p>
      </dgm:t>
    </dgm:pt>
    <dgm:pt modelId="{18F20EF9-0A8D-4214-BF84-EF3290A15525}" type="parTrans" cxnId="{95E18788-323B-43D0-BBFD-4FAD5AEA96CA}">
      <dgm:prSet/>
      <dgm:spPr/>
      <dgm:t>
        <a:bodyPr/>
        <a:lstStyle/>
        <a:p>
          <a:endParaRPr lang="en-US"/>
        </a:p>
      </dgm:t>
    </dgm:pt>
    <dgm:pt modelId="{212EB824-E088-4E46-8EC7-9519175B6BC5}" type="sibTrans" cxnId="{95E18788-323B-43D0-BBFD-4FAD5AEA96CA}">
      <dgm:prSet/>
      <dgm:spPr/>
      <dgm:t>
        <a:bodyPr/>
        <a:lstStyle/>
        <a:p>
          <a:endParaRPr lang="en-US"/>
        </a:p>
      </dgm:t>
    </dgm:pt>
    <dgm:pt modelId="{4C8BFA59-77A1-46BD-8A8F-0FA254C86F2E}">
      <dgm:prSet custT="1"/>
      <dgm:spPr>
        <a:solidFill>
          <a:srgbClr val="333F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en-IN" sz="1600" dirty="0"/>
            <a:t>Apply analytical algo to analyse the data</a:t>
          </a:r>
          <a:endParaRPr lang="en-US" sz="1600" dirty="0"/>
        </a:p>
      </dgm:t>
    </dgm:pt>
    <dgm:pt modelId="{4B9BB882-0841-4A2A-B242-1F77B63721CC}" type="parTrans" cxnId="{B61CEA2D-2C6F-4EFC-8810-86855A176C31}">
      <dgm:prSet/>
      <dgm:spPr/>
      <dgm:t>
        <a:bodyPr/>
        <a:lstStyle/>
        <a:p>
          <a:endParaRPr lang="en-US"/>
        </a:p>
      </dgm:t>
    </dgm:pt>
    <dgm:pt modelId="{29013251-47CC-497E-A4EE-B44AF5B6827D}" type="sibTrans" cxnId="{B61CEA2D-2C6F-4EFC-8810-86855A176C31}">
      <dgm:prSet/>
      <dgm:spPr/>
      <dgm:t>
        <a:bodyPr/>
        <a:lstStyle/>
        <a:p>
          <a:endParaRPr lang="en-US"/>
        </a:p>
      </dgm:t>
    </dgm:pt>
    <dgm:pt modelId="{D18294C0-3EE1-4BAD-8E66-FF88A1251A7C}">
      <dgm:prSet custT="1"/>
      <dgm:spPr>
        <a:solidFill>
          <a:srgbClr val="8497B0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113792" tIns="113792" rIns="113792" bIns="113792" numCol="1" spcCol="1270" anchor="ctr" anchorCtr="0"/>
        <a:lstStyle/>
        <a:p>
          <a:pPr rtl="0"/>
          <a:r>
            <a:rPr lang="en-IN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Send</a:t>
          </a:r>
          <a:r>
            <a:rPr lang="en-IN" sz="1600" kern="1200" dirty="0"/>
            <a:t> the result in graphical format</a:t>
          </a:r>
          <a:endParaRPr lang="en-US" sz="1600" kern="1200" dirty="0"/>
        </a:p>
      </dgm:t>
    </dgm:pt>
    <dgm:pt modelId="{51C26380-94A4-4F5C-9E0A-240C33774802}" type="parTrans" cxnId="{A038739F-D168-42BD-B866-5089F9F90C28}">
      <dgm:prSet/>
      <dgm:spPr/>
      <dgm:t>
        <a:bodyPr/>
        <a:lstStyle/>
        <a:p>
          <a:endParaRPr lang="en-US"/>
        </a:p>
      </dgm:t>
    </dgm:pt>
    <dgm:pt modelId="{DB92462E-4E8C-4988-8718-127DC75EC8EC}" type="sibTrans" cxnId="{A038739F-D168-42BD-B866-5089F9F90C28}">
      <dgm:prSet/>
      <dgm:spPr/>
      <dgm:t>
        <a:bodyPr/>
        <a:lstStyle/>
        <a:p>
          <a:endParaRPr lang="en-US"/>
        </a:p>
      </dgm:t>
    </dgm:pt>
    <dgm:pt modelId="{77110B8A-8406-492C-889B-757AC855F4EC}">
      <dgm:prSet custT="1"/>
      <dgm:spPr>
        <a:solidFill>
          <a:srgbClr val="333F50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113792" tIns="113792" rIns="113792" bIns="113792" numCol="1" spcCol="1270" anchor="ctr" anchorCtr="0"/>
        <a:lstStyle/>
        <a:p>
          <a:pPr rtl="0"/>
          <a:r>
            <a:rPr lang="en-IN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Which</a:t>
          </a:r>
          <a:r>
            <a:rPr lang="en-IN" sz="1600" kern="1200" dirty="0"/>
            <a:t> will help in decision making</a:t>
          </a:r>
        </a:p>
      </dgm:t>
    </dgm:pt>
    <dgm:pt modelId="{C13C63F5-BB4B-4685-9B85-501588AFA3F9}" type="parTrans" cxnId="{61B14EF1-11B1-410B-8084-4B9FEAEB0A1D}">
      <dgm:prSet/>
      <dgm:spPr/>
      <dgm:t>
        <a:bodyPr/>
        <a:lstStyle/>
        <a:p>
          <a:endParaRPr lang="en-US"/>
        </a:p>
      </dgm:t>
    </dgm:pt>
    <dgm:pt modelId="{791BE79F-B79B-43FA-B033-CB9C60CF8A6D}" type="sibTrans" cxnId="{61B14EF1-11B1-410B-8084-4B9FEAEB0A1D}">
      <dgm:prSet/>
      <dgm:spPr/>
      <dgm:t>
        <a:bodyPr/>
        <a:lstStyle/>
        <a:p>
          <a:endParaRPr lang="en-US"/>
        </a:p>
      </dgm:t>
    </dgm:pt>
    <dgm:pt modelId="{587A0B79-A777-470C-98F0-7C3086E14693}" type="pres">
      <dgm:prSet presAssocID="{0D848612-5DF6-4A0E-9AD8-FE27612E3599}" presName="Name0" presStyleCnt="0">
        <dgm:presLayoutVars>
          <dgm:dir/>
          <dgm:animLvl val="lvl"/>
          <dgm:resizeHandles val="exact"/>
        </dgm:presLayoutVars>
      </dgm:prSet>
      <dgm:spPr/>
    </dgm:pt>
    <dgm:pt modelId="{69724813-60A3-445D-B30F-CB688FE9BD4C}" type="pres">
      <dgm:prSet presAssocID="{77110B8A-8406-492C-889B-757AC855F4EC}" presName="boxAndChildren" presStyleCnt="0"/>
      <dgm:spPr/>
    </dgm:pt>
    <dgm:pt modelId="{C79DF77A-9F1B-4023-A2DF-066E15B55A9F}" type="pres">
      <dgm:prSet presAssocID="{77110B8A-8406-492C-889B-757AC855F4EC}" presName="parentTextBox" presStyleLbl="node1" presStyleIdx="0" presStyleCnt="5"/>
      <dgm:spPr>
        <a:xfrm>
          <a:off x="0" y="2400066"/>
          <a:ext cx="3806825" cy="393750"/>
        </a:xfrm>
        <a:prstGeom prst="rect">
          <a:avLst/>
        </a:prstGeom>
      </dgm:spPr>
    </dgm:pt>
    <dgm:pt modelId="{9277D906-CA7D-4DD2-B817-034483F7BC7D}" type="pres">
      <dgm:prSet presAssocID="{DB92462E-4E8C-4988-8718-127DC75EC8EC}" presName="sp" presStyleCnt="0"/>
      <dgm:spPr/>
    </dgm:pt>
    <dgm:pt modelId="{82912331-0CF5-491A-97B7-B2AABF7B9006}" type="pres">
      <dgm:prSet presAssocID="{D18294C0-3EE1-4BAD-8E66-FF88A1251A7C}" presName="arrowAndChildren" presStyleCnt="0"/>
      <dgm:spPr/>
    </dgm:pt>
    <dgm:pt modelId="{2F7623F0-7794-480D-A160-AFC6DD1456FE}" type="pres">
      <dgm:prSet presAssocID="{D18294C0-3EE1-4BAD-8E66-FF88A1251A7C}" presName="parentTextArrow" presStyleLbl="node1" presStyleIdx="1" presStyleCnt="5"/>
      <dgm:spPr>
        <a:xfrm rot="10800000">
          <a:off x="0" y="1800384"/>
          <a:ext cx="3806825" cy="605588"/>
        </a:xfrm>
        <a:prstGeom prst="upArrowCallout">
          <a:avLst/>
        </a:prstGeom>
      </dgm:spPr>
    </dgm:pt>
    <dgm:pt modelId="{03ED1455-9A8D-4F23-BB3E-C6A47A593951}" type="pres">
      <dgm:prSet presAssocID="{29013251-47CC-497E-A4EE-B44AF5B6827D}" presName="sp" presStyleCnt="0"/>
      <dgm:spPr/>
    </dgm:pt>
    <dgm:pt modelId="{F4F15F9B-3F3B-4643-8BC2-35C56F80CF19}" type="pres">
      <dgm:prSet presAssocID="{4C8BFA59-77A1-46BD-8A8F-0FA254C86F2E}" presName="arrowAndChildren" presStyleCnt="0"/>
      <dgm:spPr/>
    </dgm:pt>
    <dgm:pt modelId="{EEB32E3E-A2AE-43C0-92B9-98712ACD6D08}" type="pres">
      <dgm:prSet presAssocID="{4C8BFA59-77A1-46BD-8A8F-0FA254C86F2E}" presName="parentTextArrow" presStyleLbl="node1" presStyleIdx="2" presStyleCnt="5"/>
      <dgm:spPr/>
    </dgm:pt>
    <dgm:pt modelId="{7CEBED97-A90B-462F-8361-76F0730A1090}" type="pres">
      <dgm:prSet presAssocID="{212EB824-E088-4E46-8EC7-9519175B6BC5}" presName="sp" presStyleCnt="0"/>
      <dgm:spPr/>
    </dgm:pt>
    <dgm:pt modelId="{CBBBCA60-ED45-4E05-9DBF-D83B8207A132}" type="pres">
      <dgm:prSet presAssocID="{7B2E3CE0-B2C9-4DCF-95FB-1363DA5D1245}" presName="arrowAndChildren" presStyleCnt="0"/>
      <dgm:spPr/>
    </dgm:pt>
    <dgm:pt modelId="{0E3034A8-784C-4A01-B6F8-620C44741BF3}" type="pres">
      <dgm:prSet presAssocID="{7B2E3CE0-B2C9-4DCF-95FB-1363DA5D1245}" presName="parentTextArrow" presStyleLbl="node1" presStyleIdx="3" presStyleCnt="5" custLinFactNeighborX="-102" custLinFactNeighborY="1094"/>
      <dgm:spPr/>
    </dgm:pt>
    <dgm:pt modelId="{F1D86E8A-F274-48BD-890E-6F91FB8EE923}" type="pres">
      <dgm:prSet presAssocID="{1C93B6D9-0E94-4E63-9ED3-5F0F359E6464}" presName="sp" presStyleCnt="0"/>
      <dgm:spPr/>
    </dgm:pt>
    <dgm:pt modelId="{AAC584F6-4CA6-4D89-A010-27A176D36CC3}" type="pres">
      <dgm:prSet presAssocID="{48A33EEB-E765-4357-AE71-B3B67EB759C6}" presName="arrowAndChildren" presStyleCnt="0"/>
      <dgm:spPr/>
    </dgm:pt>
    <dgm:pt modelId="{499916DC-C5BA-46EB-A225-0F7E034020E3}" type="pres">
      <dgm:prSet presAssocID="{48A33EEB-E765-4357-AE71-B3B67EB759C6}" presName="parentTextArrow" presStyleLbl="node1" presStyleIdx="4" presStyleCnt="5" custScaleY="87496"/>
      <dgm:spPr/>
    </dgm:pt>
  </dgm:ptLst>
  <dgm:cxnLst>
    <dgm:cxn modelId="{469A7D13-A3ED-47E0-859E-2EC251B954F9}" type="presOf" srcId="{4C8BFA59-77A1-46BD-8A8F-0FA254C86F2E}" destId="{EEB32E3E-A2AE-43C0-92B9-98712ACD6D08}" srcOrd="0" destOrd="0" presId="urn:microsoft.com/office/officeart/2005/8/layout/process4"/>
    <dgm:cxn modelId="{B61CEA2D-2C6F-4EFC-8810-86855A176C31}" srcId="{0D848612-5DF6-4A0E-9AD8-FE27612E3599}" destId="{4C8BFA59-77A1-46BD-8A8F-0FA254C86F2E}" srcOrd="2" destOrd="0" parTransId="{4B9BB882-0841-4A2A-B242-1F77B63721CC}" sibTransId="{29013251-47CC-497E-A4EE-B44AF5B6827D}"/>
    <dgm:cxn modelId="{CC9E293F-A842-43C5-84A7-6A325EFD3EFF}" type="presOf" srcId="{48A33EEB-E765-4357-AE71-B3B67EB759C6}" destId="{499916DC-C5BA-46EB-A225-0F7E034020E3}" srcOrd="0" destOrd="0" presId="urn:microsoft.com/office/officeart/2005/8/layout/process4"/>
    <dgm:cxn modelId="{48C0FA69-356D-4A37-8884-A57902617280}" type="presOf" srcId="{7B2E3CE0-B2C9-4DCF-95FB-1363DA5D1245}" destId="{0E3034A8-784C-4A01-B6F8-620C44741BF3}" srcOrd="0" destOrd="0" presId="urn:microsoft.com/office/officeart/2005/8/layout/process4"/>
    <dgm:cxn modelId="{78975D59-78A4-4411-8412-A13EB13C89D6}" type="presOf" srcId="{77110B8A-8406-492C-889B-757AC855F4EC}" destId="{C79DF77A-9F1B-4023-A2DF-066E15B55A9F}" srcOrd="0" destOrd="0" presId="urn:microsoft.com/office/officeart/2005/8/layout/process4"/>
    <dgm:cxn modelId="{C72E8385-4C9A-427F-8B00-99083E22166B}" srcId="{0D848612-5DF6-4A0E-9AD8-FE27612E3599}" destId="{48A33EEB-E765-4357-AE71-B3B67EB759C6}" srcOrd="0" destOrd="0" parTransId="{3D64BA5D-0359-419E-A487-AAC994AF08F1}" sibTransId="{1C93B6D9-0E94-4E63-9ED3-5F0F359E6464}"/>
    <dgm:cxn modelId="{95E18788-323B-43D0-BBFD-4FAD5AEA96CA}" srcId="{0D848612-5DF6-4A0E-9AD8-FE27612E3599}" destId="{7B2E3CE0-B2C9-4DCF-95FB-1363DA5D1245}" srcOrd="1" destOrd="0" parTransId="{18F20EF9-0A8D-4214-BF84-EF3290A15525}" sibTransId="{212EB824-E088-4E46-8EC7-9519175B6BC5}"/>
    <dgm:cxn modelId="{1AFEB38E-84CB-4510-B606-66447813CB95}" type="presOf" srcId="{D18294C0-3EE1-4BAD-8E66-FF88A1251A7C}" destId="{2F7623F0-7794-480D-A160-AFC6DD1456FE}" srcOrd="0" destOrd="0" presId="urn:microsoft.com/office/officeart/2005/8/layout/process4"/>
    <dgm:cxn modelId="{A038739F-D168-42BD-B866-5089F9F90C28}" srcId="{0D848612-5DF6-4A0E-9AD8-FE27612E3599}" destId="{D18294C0-3EE1-4BAD-8E66-FF88A1251A7C}" srcOrd="3" destOrd="0" parTransId="{51C26380-94A4-4F5C-9E0A-240C33774802}" sibTransId="{DB92462E-4E8C-4988-8718-127DC75EC8EC}"/>
    <dgm:cxn modelId="{04D954DC-CA54-463D-BF0C-5F97EF09818C}" type="presOf" srcId="{0D848612-5DF6-4A0E-9AD8-FE27612E3599}" destId="{587A0B79-A777-470C-98F0-7C3086E14693}" srcOrd="0" destOrd="0" presId="urn:microsoft.com/office/officeart/2005/8/layout/process4"/>
    <dgm:cxn modelId="{61B14EF1-11B1-410B-8084-4B9FEAEB0A1D}" srcId="{0D848612-5DF6-4A0E-9AD8-FE27612E3599}" destId="{77110B8A-8406-492C-889B-757AC855F4EC}" srcOrd="4" destOrd="0" parTransId="{C13C63F5-BB4B-4685-9B85-501588AFA3F9}" sibTransId="{791BE79F-B79B-43FA-B033-CB9C60CF8A6D}"/>
    <dgm:cxn modelId="{F086F193-B91A-4198-A170-19E5FFB210CC}" type="presParOf" srcId="{587A0B79-A777-470C-98F0-7C3086E14693}" destId="{69724813-60A3-445D-B30F-CB688FE9BD4C}" srcOrd="0" destOrd="0" presId="urn:microsoft.com/office/officeart/2005/8/layout/process4"/>
    <dgm:cxn modelId="{47CFED9B-881F-48F9-92A6-4F7B9310BAC8}" type="presParOf" srcId="{69724813-60A3-445D-B30F-CB688FE9BD4C}" destId="{C79DF77A-9F1B-4023-A2DF-066E15B55A9F}" srcOrd="0" destOrd="0" presId="urn:microsoft.com/office/officeart/2005/8/layout/process4"/>
    <dgm:cxn modelId="{3738294D-F657-4F49-B63E-037E87507617}" type="presParOf" srcId="{587A0B79-A777-470C-98F0-7C3086E14693}" destId="{9277D906-CA7D-4DD2-B817-034483F7BC7D}" srcOrd="1" destOrd="0" presId="urn:microsoft.com/office/officeart/2005/8/layout/process4"/>
    <dgm:cxn modelId="{E9AAC2D9-CF84-4251-8348-972A85541FCF}" type="presParOf" srcId="{587A0B79-A777-470C-98F0-7C3086E14693}" destId="{82912331-0CF5-491A-97B7-B2AABF7B9006}" srcOrd="2" destOrd="0" presId="urn:microsoft.com/office/officeart/2005/8/layout/process4"/>
    <dgm:cxn modelId="{9DD2A926-2DC4-4B82-A613-4B8BF5C533A3}" type="presParOf" srcId="{82912331-0CF5-491A-97B7-B2AABF7B9006}" destId="{2F7623F0-7794-480D-A160-AFC6DD1456FE}" srcOrd="0" destOrd="0" presId="urn:microsoft.com/office/officeart/2005/8/layout/process4"/>
    <dgm:cxn modelId="{A03B1862-A037-4302-8BDD-05167D7D0EBD}" type="presParOf" srcId="{587A0B79-A777-470C-98F0-7C3086E14693}" destId="{03ED1455-9A8D-4F23-BB3E-C6A47A593951}" srcOrd="3" destOrd="0" presId="urn:microsoft.com/office/officeart/2005/8/layout/process4"/>
    <dgm:cxn modelId="{1CB6C2DE-E3D9-4774-84C4-B4EF328FCDB6}" type="presParOf" srcId="{587A0B79-A777-470C-98F0-7C3086E14693}" destId="{F4F15F9B-3F3B-4643-8BC2-35C56F80CF19}" srcOrd="4" destOrd="0" presId="urn:microsoft.com/office/officeart/2005/8/layout/process4"/>
    <dgm:cxn modelId="{E7DFBCD1-34DD-45ED-AF45-EE1B47552D62}" type="presParOf" srcId="{F4F15F9B-3F3B-4643-8BC2-35C56F80CF19}" destId="{EEB32E3E-A2AE-43C0-92B9-98712ACD6D08}" srcOrd="0" destOrd="0" presId="urn:microsoft.com/office/officeart/2005/8/layout/process4"/>
    <dgm:cxn modelId="{6C208039-0E62-4186-AC1F-9906AA90D729}" type="presParOf" srcId="{587A0B79-A777-470C-98F0-7C3086E14693}" destId="{7CEBED97-A90B-462F-8361-76F0730A1090}" srcOrd="5" destOrd="0" presId="urn:microsoft.com/office/officeart/2005/8/layout/process4"/>
    <dgm:cxn modelId="{EAF39723-117B-4284-BB34-D0126AA7A987}" type="presParOf" srcId="{587A0B79-A777-470C-98F0-7C3086E14693}" destId="{CBBBCA60-ED45-4E05-9DBF-D83B8207A132}" srcOrd="6" destOrd="0" presId="urn:microsoft.com/office/officeart/2005/8/layout/process4"/>
    <dgm:cxn modelId="{1300A3F5-4883-458A-AD20-E565116D8FFF}" type="presParOf" srcId="{CBBBCA60-ED45-4E05-9DBF-D83B8207A132}" destId="{0E3034A8-784C-4A01-B6F8-620C44741BF3}" srcOrd="0" destOrd="0" presId="urn:microsoft.com/office/officeart/2005/8/layout/process4"/>
    <dgm:cxn modelId="{1F2DCE85-A5EC-4011-B98B-B4BE772F6F0A}" type="presParOf" srcId="{587A0B79-A777-470C-98F0-7C3086E14693}" destId="{F1D86E8A-F274-48BD-890E-6F91FB8EE923}" srcOrd="7" destOrd="0" presId="urn:microsoft.com/office/officeart/2005/8/layout/process4"/>
    <dgm:cxn modelId="{06973D5F-6D04-4240-9A33-AED5EF7B7289}" type="presParOf" srcId="{587A0B79-A777-470C-98F0-7C3086E14693}" destId="{AAC584F6-4CA6-4D89-A010-27A176D36CC3}" srcOrd="8" destOrd="0" presId="urn:microsoft.com/office/officeart/2005/8/layout/process4"/>
    <dgm:cxn modelId="{E39ABD3F-97F0-4882-B6B7-92A7B1E570CB}" type="presParOf" srcId="{AAC584F6-4CA6-4D89-A010-27A176D36CC3}" destId="{499916DC-C5BA-46EB-A225-0F7E034020E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FA0B77-AF0D-4685-97BC-039A6E7F9F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28DCA5-85BF-4104-8D71-40FEFC1F4538}">
      <dgm:prSet/>
      <dgm:spPr>
        <a:solidFill>
          <a:schemeClr val="tx2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Ability to make faster, more informed business decisions</a:t>
          </a:r>
          <a:endParaRPr lang="en-IN" dirty="0"/>
        </a:p>
      </dgm:t>
    </dgm:pt>
    <dgm:pt modelId="{FD8BC5C5-D021-41D7-B99F-51F3937776E4}" type="parTrans" cxnId="{F3FD56CC-854D-4928-9655-00E5B713602B}">
      <dgm:prSet/>
      <dgm:spPr/>
      <dgm:t>
        <a:bodyPr/>
        <a:lstStyle/>
        <a:p>
          <a:endParaRPr lang="en-IN"/>
        </a:p>
      </dgm:t>
    </dgm:pt>
    <dgm:pt modelId="{33A19C7F-F0ED-4C24-BA05-134D06A0EC42}" type="sibTrans" cxnId="{F3FD56CC-854D-4928-9655-00E5B713602B}">
      <dgm:prSet/>
      <dgm:spPr/>
      <dgm:t>
        <a:bodyPr/>
        <a:lstStyle/>
        <a:p>
          <a:endParaRPr lang="en-IN"/>
        </a:p>
      </dgm:t>
    </dgm:pt>
    <dgm:pt modelId="{6D4F2FE7-2CFD-427A-898A-86B08B6B2504}">
      <dgm:prSet custT="1"/>
      <dgm:spPr>
        <a:solidFill>
          <a:srgbClr val="44546A">
            <a:lumMod val="60000"/>
            <a:lumOff val="4000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400" kern="1200" dirty="0"/>
            <a:t>Deeper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understanding</a:t>
          </a:r>
          <a:r>
            <a:rPr lang="en-US" sz="1400" kern="1200" dirty="0"/>
            <a:t> of customer requirements which, in turn, builds better business relationships</a:t>
          </a:r>
          <a:endParaRPr lang="en-IN" sz="1400" kern="1200" dirty="0"/>
        </a:p>
      </dgm:t>
    </dgm:pt>
    <dgm:pt modelId="{77D7EB73-3259-4151-B202-A26F94CD4FA4}" type="parTrans" cxnId="{F23B8E29-943E-419F-8889-E77D1D48188F}">
      <dgm:prSet/>
      <dgm:spPr/>
      <dgm:t>
        <a:bodyPr/>
        <a:lstStyle/>
        <a:p>
          <a:endParaRPr lang="en-IN"/>
        </a:p>
      </dgm:t>
    </dgm:pt>
    <dgm:pt modelId="{A77AF735-2301-4D64-86EE-5AB7152F36FF}" type="sibTrans" cxnId="{F23B8E29-943E-419F-8889-E77D1D48188F}">
      <dgm:prSet/>
      <dgm:spPr/>
      <dgm:t>
        <a:bodyPr/>
        <a:lstStyle/>
        <a:p>
          <a:endParaRPr lang="en-IN"/>
        </a:p>
      </dgm:t>
    </dgm:pt>
    <dgm:pt modelId="{E5E24A24-84FC-4596-AAEA-2499A58531E9}">
      <dgm:prSet/>
      <dgm:spPr>
        <a:solidFill>
          <a:schemeClr val="tx2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increased awareness of risk, enabling the implementation of preventative measures.</a:t>
          </a:r>
          <a:endParaRPr lang="en-IN" dirty="0"/>
        </a:p>
      </dgm:t>
    </dgm:pt>
    <dgm:pt modelId="{EB919060-961A-4DAB-9048-9D7D1FB7DA6B}" type="parTrans" cxnId="{F2CF5C21-7653-4955-A079-167847FD2AD1}">
      <dgm:prSet/>
      <dgm:spPr/>
      <dgm:t>
        <a:bodyPr/>
        <a:lstStyle/>
        <a:p>
          <a:endParaRPr lang="en-IN"/>
        </a:p>
      </dgm:t>
    </dgm:pt>
    <dgm:pt modelId="{C3DCDF5F-7032-4E5E-999D-2FDD2561D1BB}" type="sibTrans" cxnId="{F2CF5C21-7653-4955-A079-167847FD2AD1}">
      <dgm:prSet/>
      <dgm:spPr/>
      <dgm:t>
        <a:bodyPr/>
        <a:lstStyle/>
        <a:p>
          <a:endParaRPr lang="en-IN"/>
        </a:p>
      </dgm:t>
    </dgm:pt>
    <dgm:pt modelId="{4F97F6A0-53FE-44BD-9479-C5B9170E19DA}">
      <dgm:prSet custT="1"/>
      <dgm:spPr>
        <a:solidFill>
          <a:srgbClr val="44546A">
            <a:lumMod val="60000"/>
            <a:lumOff val="4000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Improved flexibility in order to react to change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EA379C3-3A2B-4726-90CA-BFC5FDBDCE3A}" type="parTrans" cxnId="{87AED175-A2A6-47D6-A180-0A2553D5070E}">
      <dgm:prSet/>
      <dgm:spPr/>
      <dgm:t>
        <a:bodyPr/>
        <a:lstStyle/>
        <a:p>
          <a:endParaRPr lang="en-IN"/>
        </a:p>
      </dgm:t>
    </dgm:pt>
    <dgm:pt modelId="{B36C1400-6F51-4C11-8D9D-F4117CD5B9BE}" type="sibTrans" cxnId="{87AED175-A2A6-47D6-A180-0A2553D5070E}">
      <dgm:prSet/>
      <dgm:spPr/>
      <dgm:t>
        <a:bodyPr/>
        <a:lstStyle/>
        <a:p>
          <a:endParaRPr lang="en-IN"/>
        </a:p>
      </dgm:t>
    </dgm:pt>
    <dgm:pt modelId="{C38147BB-CE7D-47DD-B862-B8FF0F3EC51B}" type="pres">
      <dgm:prSet presAssocID="{42FA0B77-AF0D-4685-97BC-039A6E7F9FC9}" presName="linear" presStyleCnt="0">
        <dgm:presLayoutVars>
          <dgm:animLvl val="lvl"/>
          <dgm:resizeHandles val="exact"/>
        </dgm:presLayoutVars>
      </dgm:prSet>
      <dgm:spPr/>
    </dgm:pt>
    <dgm:pt modelId="{9F554EAF-4746-4DFF-93D8-90373EEDF175}" type="pres">
      <dgm:prSet presAssocID="{0228DCA5-85BF-4104-8D71-40FEFC1F4538}" presName="parentText" presStyleLbl="node1" presStyleIdx="0" presStyleCnt="4" custScaleY="110085">
        <dgm:presLayoutVars>
          <dgm:chMax val="0"/>
          <dgm:bulletEnabled val="1"/>
        </dgm:presLayoutVars>
      </dgm:prSet>
      <dgm:spPr/>
    </dgm:pt>
    <dgm:pt modelId="{874CAD9E-1A59-4664-B4F8-ED9E6A016AE7}" type="pres">
      <dgm:prSet presAssocID="{33A19C7F-F0ED-4C24-BA05-134D06A0EC42}" presName="spacer" presStyleCnt="0"/>
      <dgm:spPr/>
    </dgm:pt>
    <dgm:pt modelId="{2F5F4DBB-EFB4-4AC6-8C8A-C631853D4C78}" type="pres">
      <dgm:prSet presAssocID="{6D4F2FE7-2CFD-427A-898A-86B08B6B2504}" presName="parentText" presStyleLbl="node1" presStyleIdx="1" presStyleCnt="4">
        <dgm:presLayoutVars>
          <dgm:chMax val="0"/>
          <dgm:bulletEnabled val="1"/>
        </dgm:presLayoutVars>
      </dgm:prSet>
      <dgm:spPr>
        <a:xfrm>
          <a:off x="0" y="1108352"/>
          <a:ext cx="4021138" cy="556920"/>
        </a:xfrm>
        <a:prstGeom prst="roundRect">
          <a:avLst/>
        </a:prstGeom>
      </dgm:spPr>
    </dgm:pt>
    <dgm:pt modelId="{F1D38DA4-1FDD-4E1C-AD68-490E6B889BF2}" type="pres">
      <dgm:prSet presAssocID="{A77AF735-2301-4D64-86EE-5AB7152F36FF}" presName="spacer" presStyleCnt="0"/>
      <dgm:spPr/>
    </dgm:pt>
    <dgm:pt modelId="{696F1F14-184A-4B6D-B782-6AFC7AD74C4A}" type="pres">
      <dgm:prSet presAssocID="{E5E24A24-84FC-4596-AAEA-2499A58531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87DF07-E283-43F1-94D4-753729B93368}" type="pres">
      <dgm:prSet presAssocID="{C3DCDF5F-7032-4E5E-999D-2FDD2561D1BB}" presName="spacer" presStyleCnt="0"/>
      <dgm:spPr/>
    </dgm:pt>
    <dgm:pt modelId="{353A3C83-1953-4F01-BA51-94D6E3B9E811}" type="pres">
      <dgm:prSet presAssocID="{4F97F6A0-53FE-44BD-9479-C5B9170E19DA}" presName="parentText" presStyleLbl="node1" presStyleIdx="3" presStyleCnt="4">
        <dgm:presLayoutVars>
          <dgm:chMax val="0"/>
          <dgm:bulletEnabled val="1"/>
        </dgm:presLayoutVars>
      </dgm:prSet>
      <dgm:spPr>
        <a:xfrm>
          <a:off x="0" y="2323090"/>
          <a:ext cx="4021138" cy="556920"/>
        </a:xfrm>
        <a:prstGeom prst="roundRect">
          <a:avLst/>
        </a:prstGeom>
      </dgm:spPr>
    </dgm:pt>
  </dgm:ptLst>
  <dgm:cxnLst>
    <dgm:cxn modelId="{22BAF915-3C80-4A82-B24D-09339BF98676}" type="presOf" srcId="{E5E24A24-84FC-4596-AAEA-2499A58531E9}" destId="{696F1F14-184A-4B6D-B782-6AFC7AD74C4A}" srcOrd="0" destOrd="0" presId="urn:microsoft.com/office/officeart/2005/8/layout/vList2"/>
    <dgm:cxn modelId="{F2CF5C21-7653-4955-A079-167847FD2AD1}" srcId="{42FA0B77-AF0D-4685-97BC-039A6E7F9FC9}" destId="{E5E24A24-84FC-4596-AAEA-2499A58531E9}" srcOrd="2" destOrd="0" parTransId="{EB919060-961A-4DAB-9048-9D7D1FB7DA6B}" sibTransId="{C3DCDF5F-7032-4E5E-999D-2FDD2561D1BB}"/>
    <dgm:cxn modelId="{F23B8E29-943E-419F-8889-E77D1D48188F}" srcId="{42FA0B77-AF0D-4685-97BC-039A6E7F9FC9}" destId="{6D4F2FE7-2CFD-427A-898A-86B08B6B2504}" srcOrd="1" destOrd="0" parTransId="{77D7EB73-3259-4151-B202-A26F94CD4FA4}" sibTransId="{A77AF735-2301-4D64-86EE-5AB7152F36FF}"/>
    <dgm:cxn modelId="{A79ADD3E-FA88-4487-BAB4-E94F8DCA1076}" type="presOf" srcId="{42FA0B77-AF0D-4685-97BC-039A6E7F9FC9}" destId="{C38147BB-CE7D-47DD-B862-B8FF0F3EC51B}" srcOrd="0" destOrd="0" presId="urn:microsoft.com/office/officeart/2005/8/layout/vList2"/>
    <dgm:cxn modelId="{38ABD144-EDE9-41A7-9A8A-E4F528419D6D}" type="presOf" srcId="{4F97F6A0-53FE-44BD-9479-C5B9170E19DA}" destId="{353A3C83-1953-4F01-BA51-94D6E3B9E811}" srcOrd="0" destOrd="0" presId="urn:microsoft.com/office/officeart/2005/8/layout/vList2"/>
    <dgm:cxn modelId="{87AED175-A2A6-47D6-A180-0A2553D5070E}" srcId="{42FA0B77-AF0D-4685-97BC-039A6E7F9FC9}" destId="{4F97F6A0-53FE-44BD-9479-C5B9170E19DA}" srcOrd="3" destOrd="0" parTransId="{BEA379C3-3A2B-4726-90CA-BFC5FDBDCE3A}" sibTransId="{B36C1400-6F51-4C11-8D9D-F4117CD5B9BE}"/>
    <dgm:cxn modelId="{8161AC96-5924-44C3-A74E-DB9F270A3925}" type="presOf" srcId="{0228DCA5-85BF-4104-8D71-40FEFC1F4538}" destId="{9F554EAF-4746-4DFF-93D8-90373EEDF175}" srcOrd="0" destOrd="0" presId="urn:microsoft.com/office/officeart/2005/8/layout/vList2"/>
    <dgm:cxn modelId="{F3FD56CC-854D-4928-9655-00E5B713602B}" srcId="{42FA0B77-AF0D-4685-97BC-039A6E7F9FC9}" destId="{0228DCA5-85BF-4104-8D71-40FEFC1F4538}" srcOrd="0" destOrd="0" parTransId="{FD8BC5C5-D021-41D7-B99F-51F3937776E4}" sibTransId="{33A19C7F-F0ED-4C24-BA05-134D06A0EC42}"/>
    <dgm:cxn modelId="{F096EBE5-920B-4E16-A64C-A9EA003BBA01}" type="presOf" srcId="{6D4F2FE7-2CFD-427A-898A-86B08B6B2504}" destId="{2F5F4DBB-EFB4-4AC6-8C8A-C631853D4C78}" srcOrd="0" destOrd="0" presId="urn:microsoft.com/office/officeart/2005/8/layout/vList2"/>
    <dgm:cxn modelId="{F94C6A5C-9AB2-4F7A-BA5E-F65DBF2F0B0D}" type="presParOf" srcId="{C38147BB-CE7D-47DD-B862-B8FF0F3EC51B}" destId="{9F554EAF-4746-4DFF-93D8-90373EEDF175}" srcOrd="0" destOrd="0" presId="urn:microsoft.com/office/officeart/2005/8/layout/vList2"/>
    <dgm:cxn modelId="{54C66502-F152-4658-A108-3A30107D281C}" type="presParOf" srcId="{C38147BB-CE7D-47DD-B862-B8FF0F3EC51B}" destId="{874CAD9E-1A59-4664-B4F8-ED9E6A016AE7}" srcOrd="1" destOrd="0" presId="urn:microsoft.com/office/officeart/2005/8/layout/vList2"/>
    <dgm:cxn modelId="{855987DE-6A56-43E0-BA07-D8ED7DF8DAE0}" type="presParOf" srcId="{C38147BB-CE7D-47DD-B862-B8FF0F3EC51B}" destId="{2F5F4DBB-EFB4-4AC6-8C8A-C631853D4C78}" srcOrd="2" destOrd="0" presId="urn:microsoft.com/office/officeart/2005/8/layout/vList2"/>
    <dgm:cxn modelId="{137ABA93-C2F4-4C38-91BF-AA72C9636660}" type="presParOf" srcId="{C38147BB-CE7D-47DD-B862-B8FF0F3EC51B}" destId="{F1D38DA4-1FDD-4E1C-AD68-490E6B889BF2}" srcOrd="3" destOrd="0" presId="urn:microsoft.com/office/officeart/2005/8/layout/vList2"/>
    <dgm:cxn modelId="{D13EF84D-1566-4361-BD9F-3F1B4E711C50}" type="presParOf" srcId="{C38147BB-CE7D-47DD-B862-B8FF0F3EC51B}" destId="{696F1F14-184A-4B6D-B782-6AFC7AD74C4A}" srcOrd="4" destOrd="0" presId="urn:microsoft.com/office/officeart/2005/8/layout/vList2"/>
    <dgm:cxn modelId="{49E85860-A6EA-44E4-A300-E7B7CCEEDCE7}" type="presParOf" srcId="{C38147BB-CE7D-47DD-B862-B8FF0F3EC51B}" destId="{5687DF07-E283-43F1-94D4-753729B93368}" srcOrd="5" destOrd="0" presId="urn:microsoft.com/office/officeart/2005/8/layout/vList2"/>
    <dgm:cxn modelId="{D7463B5B-9361-4F8F-83C9-750B0D94AFBB}" type="presParOf" srcId="{C38147BB-CE7D-47DD-B862-B8FF0F3EC51B}" destId="{353A3C83-1953-4F01-BA51-94D6E3B9E81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690160-D328-4B69-A035-90D3C82FA0A6}" type="doc">
      <dgm:prSet loTypeId="urn:microsoft.com/office/officeart/2005/8/layout/pList2" loCatId="list" qsTypeId="urn:microsoft.com/office/officeart/2005/8/quickstyle/simple4" qsCatId="simple" csTypeId="urn:microsoft.com/office/officeart/2005/8/colors/colorful2" csCatId="colorful" phldr="1"/>
      <dgm:spPr/>
    </dgm:pt>
    <dgm:pt modelId="{476E4177-EF8D-419E-AB8A-93E66CC8248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73152" tIns="274320" rIns="73152"/>
        <a:lstStyle/>
        <a:p>
          <a:pPr algn="ctr"/>
          <a:r>
            <a:rPr lang="en-US" sz="1400" dirty="0">
              <a:latin typeface="Corbel" pitchFamily="34" charset="0"/>
            </a:rPr>
            <a:t>Movie releases and their success/failure scenario</a:t>
          </a:r>
        </a:p>
      </dgm:t>
    </dgm:pt>
    <dgm:pt modelId="{50A25A56-CEA1-40EB-822C-18475EA4B47A}" type="parTrans" cxnId="{9A40B199-C1E6-4AA6-9486-07915ED7CAE7}">
      <dgm:prSet/>
      <dgm:spPr/>
      <dgm:t>
        <a:bodyPr/>
        <a:lstStyle/>
        <a:p>
          <a:endParaRPr lang="en-US"/>
        </a:p>
      </dgm:t>
    </dgm:pt>
    <dgm:pt modelId="{A91F7A1B-DD1E-4B26-839C-2A5EF0A403AD}" type="sibTrans" cxnId="{9A40B199-C1E6-4AA6-9486-07915ED7CAE7}">
      <dgm:prSet/>
      <dgm:spPr/>
      <dgm:t>
        <a:bodyPr/>
        <a:lstStyle/>
        <a:p>
          <a:endParaRPr lang="en-US"/>
        </a:p>
      </dgm:t>
    </dgm:pt>
    <dgm:pt modelId="{5DD0A7D4-5781-4819-AF33-C5CE25A2D297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73152" tIns="274320" rIns="73152"/>
        <a:lstStyle/>
        <a:p>
          <a:pPr algn="ctr"/>
          <a:r>
            <a:rPr lang="en-US" sz="1400" dirty="0">
              <a:latin typeface="Corbel" pitchFamily="34" charset="0"/>
            </a:rPr>
            <a:t>User behavior and watch Time Analysis</a:t>
          </a:r>
        </a:p>
      </dgm:t>
    </dgm:pt>
    <dgm:pt modelId="{05B7C26E-C389-4346-849B-05526EF2C457}" type="parTrans" cxnId="{7417CC53-98FE-43F4-BF56-8508FB7DA803}">
      <dgm:prSet/>
      <dgm:spPr/>
      <dgm:t>
        <a:bodyPr/>
        <a:lstStyle/>
        <a:p>
          <a:endParaRPr lang="en-US"/>
        </a:p>
      </dgm:t>
    </dgm:pt>
    <dgm:pt modelId="{FD53903F-8A86-4D24-917A-36748269F973}" type="sibTrans" cxnId="{7417CC53-98FE-43F4-BF56-8508FB7DA803}">
      <dgm:prSet/>
      <dgm:spPr/>
      <dgm:t>
        <a:bodyPr/>
        <a:lstStyle/>
        <a:p>
          <a:endParaRPr lang="en-US"/>
        </a:p>
      </dgm:t>
    </dgm:pt>
    <dgm:pt modelId="{77AF15ED-F058-4A0B-B979-9880C6062DF0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73152" tIns="274320" rIns="73152"/>
        <a:lstStyle/>
        <a:p>
          <a:pPr algn="ctr"/>
          <a:r>
            <a:rPr lang="en-US" sz="1200" dirty="0">
              <a:latin typeface="Corbel" pitchFamily="34" charset="0"/>
            </a:rPr>
            <a:t>General </a:t>
          </a:r>
          <a:r>
            <a:rPr lang="en-US" sz="1200" b="1" dirty="0">
              <a:latin typeface="Corbel" pitchFamily="34" charset="0"/>
            </a:rPr>
            <a:t>EDA</a:t>
          </a:r>
          <a:r>
            <a:rPr lang="en-US" sz="1200" dirty="0">
              <a:latin typeface="Corbel" pitchFamily="34" charset="0"/>
            </a:rPr>
            <a:t>(Exploratory  Data Analysis) </a:t>
          </a:r>
        </a:p>
      </dgm:t>
    </dgm:pt>
    <dgm:pt modelId="{0DF2CDB2-0880-4047-8447-A17EAE7580E4}" type="parTrans" cxnId="{CD3B69F4-72CF-49E2-8926-8FD63E771977}">
      <dgm:prSet/>
      <dgm:spPr/>
      <dgm:t>
        <a:bodyPr/>
        <a:lstStyle/>
        <a:p>
          <a:endParaRPr lang="en-US"/>
        </a:p>
      </dgm:t>
    </dgm:pt>
    <dgm:pt modelId="{E3B236AA-E864-46E4-BC91-F2D73633FEA4}" type="sibTrans" cxnId="{CD3B69F4-72CF-49E2-8926-8FD63E771977}">
      <dgm:prSet/>
      <dgm:spPr/>
      <dgm:t>
        <a:bodyPr/>
        <a:lstStyle/>
        <a:p>
          <a:endParaRPr lang="en-US"/>
        </a:p>
      </dgm:t>
    </dgm:pt>
    <dgm:pt modelId="{5DF8D196-4D3D-4940-9F32-682169997D7A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73152" tIns="274320" rIns="73152"/>
        <a:lstStyle/>
        <a:p>
          <a:pPr algn="ctr"/>
          <a:r>
            <a:rPr lang="en-US" sz="1400" dirty="0">
              <a:latin typeface="Corbel" pitchFamily="34" charset="0"/>
            </a:rPr>
            <a:t>Top/worst ranked content</a:t>
          </a:r>
        </a:p>
      </dgm:t>
    </dgm:pt>
    <dgm:pt modelId="{51CE1848-AB2A-4E28-8CF5-8442E546E0C5}" type="parTrans" cxnId="{B9B85342-AC50-4E97-8E9E-2FD870B1E881}">
      <dgm:prSet/>
      <dgm:spPr/>
      <dgm:t>
        <a:bodyPr/>
        <a:lstStyle/>
        <a:p>
          <a:endParaRPr lang="en-US"/>
        </a:p>
      </dgm:t>
    </dgm:pt>
    <dgm:pt modelId="{90C1E242-23BD-452C-B222-DCFA2D4DAE3B}" type="sibTrans" cxnId="{B9B85342-AC50-4E97-8E9E-2FD870B1E881}">
      <dgm:prSet/>
      <dgm:spPr/>
      <dgm:t>
        <a:bodyPr/>
        <a:lstStyle/>
        <a:p>
          <a:endParaRPr lang="en-US"/>
        </a:p>
      </dgm:t>
    </dgm:pt>
    <dgm:pt modelId="{C20F2834-7A4B-463C-ABDE-12FFE93933A3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73152" tIns="274320" rIns="73152"/>
        <a:lstStyle/>
        <a:p>
          <a:pPr algn="ctr"/>
          <a:r>
            <a:rPr lang="en-US" sz="1400" dirty="0">
              <a:latin typeface="Corbel" pitchFamily="34" charset="0"/>
            </a:rPr>
            <a:t>Comparison and  correlation of data series</a:t>
          </a:r>
        </a:p>
      </dgm:t>
    </dgm:pt>
    <dgm:pt modelId="{BCFE97E8-F389-4CB9-AF67-54F99688D24C}" type="parTrans" cxnId="{4C839C11-576D-4F8B-A506-F28B1DFFF881}">
      <dgm:prSet/>
      <dgm:spPr/>
      <dgm:t>
        <a:bodyPr/>
        <a:lstStyle/>
        <a:p>
          <a:endParaRPr lang="en-US"/>
        </a:p>
      </dgm:t>
    </dgm:pt>
    <dgm:pt modelId="{CAE5F0D1-5C6A-4BF8-ACC0-DB67084C99C7}" type="sibTrans" cxnId="{4C839C11-576D-4F8B-A506-F28B1DFFF881}">
      <dgm:prSet/>
      <dgm:spPr/>
      <dgm:t>
        <a:bodyPr/>
        <a:lstStyle/>
        <a:p>
          <a:endParaRPr lang="en-US"/>
        </a:p>
      </dgm:t>
    </dgm:pt>
    <dgm:pt modelId="{B401D701-D170-401E-AFB5-8EE7C5343172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sz="1000" dirty="0">
            <a:latin typeface="Corbel" pitchFamily="34" charset="0"/>
          </a:endParaRPr>
        </a:p>
        <a:p>
          <a:r>
            <a:rPr lang="en-US" sz="1400" dirty="0">
              <a:latin typeface="Corbel" pitchFamily="34" charset="0"/>
            </a:rPr>
            <a:t>Demographic Analysis</a:t>
          </a:r>
          <a:endParaRPr lang="en-IN" sz="1400" dirty="0">
            <a:latin typeface="Corbel" pitchFamily="34" charset="0"/>
          </a:endParaRPr>
        </a:p>
      </dgm:t>
    </dgm:pt>
    <dgm:pt modelId="{FDCC5FE9-59DA-4B97-AF3C-E233F2CF86B4}" type="parTrans" cxnId="{7483FA9C-C7C8-4620-B0EB-9682574821BF}">
      <dgm:prSet/>
      <dgm:spPr/>
      <dgm:t>
        <a:bodyPr/>
        <a:lstStyle/>
        <a:p>
          <a:endParaRPr lang="en-US"/>
        </a:p>
      </dgm:t>
    </dgm:pt>
    <dgm:pt modelId="{284D089A-CA7B-48A5-A69B-99F79C34DBFB}" type="sibTrans" cxnId="{7483FA9C-C7C8-4620-B0EB-9682574821BF}">
      <dgm:prSet/>
      <dgm:spPr/>
      <dgm:t>
        <a:bodyPr/>
        <a:lstStyle/>
        <a:p>
          <a:endParaRPr lang="en-US"/>
        </a:p>
      </dgm:t>
    </dgm:pt>
    <dgm:pt modelId="{10BAC697-D2C5-4C40-9EA7-0726BD25E344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endParaRPr lang="en-US" sz="1000" dirty="0">
            <a:latin typeface="Corbel" pitchFamily="34" charset="0"/>
          </a:endParaRPr>
        </a:p>
        <a:p>
          <a:pPr algn="ctr"/>
          <a:r>
            <a:rPr lang="en-US" sz="1400" dirty="0">
              <a:latin typeface="Corbel" pitchFamily="34" charset="0"/>
            </a:rPr>
            <a:t>User rating and Review interpolation</a:t>
          </a:r>
        </a:p>
      </dgm:t>
    </dgm:pt>
    <dgm:pt modelId="{8D8A6DCC-F02D-4625-99B5-7F5C16F32C53}" type="sibTrans" cxnId="{8086E081-289A-4C06-BC56-69D8C4BA8AAC}">
      <dgm:prSet/>
      <dgm:spPr/>
      <dgm:t>
        <a:bodyPr/>
        <a:lstStyle/>
        <a:p>
          <a:endParaRPr lang="en-US"/>
        </a:p>
      </dgm:t>
    </dgm:pt>
    <dgm:pt modelId="{FAC9A0AA-2D97-4210-81C0-F309E5AB59A8}" type="parTrans" cxnId="{8086E081-289A-4C06-BC56-69D8C4BA8AAC}">
      <dgm:prSet/>
      <dgm:spPr/>
      <dgm:t>
        <a:bodyPr/>
        <a:lstStyle/>
        <a:p>
          <a:endParaRPr lang="en-US"/>
        </a:p>
      </dgm:t>
    </dgm:pt>
    <dgm:pt modelId="{9E4DC8AD-1AC7-4E53-B32C-25202AFDB195}" type="pres">
      <dgm:prSet presAssocID="{AA690160-D328-4B69-A035-90D3C82FA0A6}" presName="Name0" presStyleCnt="0">
        <dgm:presLayoutVars>
          <dgm:dir/>
          <dgm:resizeHandles val="exact"/>
        </dgm:presLayoutVars>
      </dgm:prSet>
      <dgm:spPr/>
    </dgm:pt>
    <dgm:pt modelId="{ACBF4AF3-FAB8-444C-81AB-52C89640E279}" type="pres">
      <dgm:prSet presAssocID="{AA690160-D328-4B69-A035-90D3C82FA0A6}" presName="bkgdShp" presStyleLbl="alignAccFollowNode1" presStyleIdx="0" presStyleCnt="1" custLinFactNeighborY="-1389"/>
      <dgm:spPr>
        <a:solidFill>
          <a:schemeClr val="bg1">
            <a:lumMod val="6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8248EF9-FFBB-4EB0-94C4-16A1D0A1A170}" type="pres">
      <dgm:prSet presAssocID="{AA690160-D328-4B69-A035-90D3C82FA0A6}" presName="linComp" presStyleCnt="0"/>
      <dgm:spPr/>
    </dgm:pt>
    <dgm:pt modelId="{CC8831C0-DF59-484B-83B2-A708366B3EB6}" type="pres">
      <dgm:prSet presAssocID="{476E4177-EF8D-419E-AB8A-93E66CC82482}" presName="compNode" presStyleCnt="0"/>
      <dgm:spPr/>
    </dgm:pt>
    <dgm:pt modelId="{2572025E-E8B8-4F94-94D0-DC22D7F762FB}" type="pres">
      <dgm:prSet presAssocID="{476E4177-EF8D-419E-AB8A-93E66CC82482}" presName="node" presStyleLbl="node1" presStyleIdx="0" presStyleCnt="7">
        <dgm:presLayoutVars>
          <dgm:bulletEnabled val="1"/>
        </dgm:presLayoutVars>
      </dgm:prSet>
      <dgm:spPr/>
    </dgm:pt>
    <dgm:pt modelId="{2E2B4276-DB06-4C66-80FF-919CDE10A5FE}" type="pres">
      <dgm:prSet presAssocID="{476E4177-EF8D-419E-AB8A-93E66CC82482}" presName="invisiNode" presStyleLbl="node1" presStyleIdx="0" presStyleCnt="7"/>
      <dgm:spPr/>
    </dgm:pt>
    <dgm:pt modelId="{C43EB61A-2E04-409F-8F87-79F190ED3CE0}" type="pres">
      <dgm:prSet presAssocID="{476E4177-EF8D-419E-AB8A-93E66CC82482}" presName="imagNode" presStyleLbl="fgImgPlace1" presStyleIdx="0" presStyleCnt="7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DB5F289-A8C3-40D5-8393-8636D9BFFD29}" type="pres">
      <dgm:prSet presAssocID="{A91F7A1B-DD1E-4B26-839C-2A5EF0A403AD}" presName="sibTrans" presStyleLbl="sibTrans2D1" presStyleIdx="0" presStyleCnt="0"/>
      <dgm:spPr/>
    </dgm:pt>
    <dgm:pt modelId="{0C509E44-86D3-42D8-94FF-9B9788BAB857}" type="pres">
      <dgm:prSet presAssocID="{5DD0A7D4-5781-4819-AF33-C5CE25A2D297}" presName="compNode" presStyleCnt="0"/>
      <dgm:spPr/>
    </dgm:pt>
    <dgm:pt modelId="{E4B0666F-2CF1-4C21-A251-46E6EBFF7C1D}" type="pres">
      <dgm:prSet presAssocID="{5DD0A7D4-5781-4819-AF33-C5CE25A2D297}" presName="node" presStyleLbl="node1" presStyleIdx="1" presStyleCnt="7">
        <dgm:presLayoutVars>
          <dgm:bulletEnabled val="1"/>
        </dgm:presLayoutVars>
      </dgm:prSet>
      <dgm:spPr/>
    </dgm:pt>
    <dgm:pt modelId="{BBFA0B92-8C45-4EAA-A200-A78384D846A7}" type="pres">
      <dgm:prSet presAssocID="{5DD0A7D4-5781-4819-AF33-C5CE25A2D297}" presName="invisiNode" presStyleLbl="node1" presStyleIdx="1" presStyleCnt="7"/>
      <dgm:spPr/>
    </dgm:pt>
    <dgm:pt modelId="{BF646D7A-C7D0-4489-A68F-61F32B7DB0C6}" type="pres">
      <dgm:prSet presAssocID="{5DD0A7D4-5781-4819-AF33-C5CE25A2D297}" presName="imagNode" presStyleLbl="fgImgPlace1" presStyleIdx="1" presStyleCnt="7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AAEED2F-AC44-4514-84C2-160FDC42F579}" type="pres">
      <dgm:prSet presAssocID="{FD53903F-8A86-4D24-917A-36748269F973}" presName="sibTrans" presStyleLbl="sibTrans2D1" presStyleIdx="0" presStyleCnt="0"/>
      <dgm:spPr/>
    </dgm:pt>
    <dgm:pt modelId="{3617A269-0CD9-4948-9932-FA1AD12DE27E}" type="pres">
      <dgm:prSet presAssocID="{77AF15ED-F058-4A0B-B979-9880C6062DF0}" presName="compNode" presStyleCnt="0"/>
      <dgm:spPr/>
    </dgm:pt>
    <dgm:pt modelId="{5284ED54-4761-44DA-8086-D5FD397A1C95}" type="pres">
      <dgm:prSet presAssocID="{77AF15ED-F058-4A0B-B979-9880C6062DF0}" presName="node" presStyleLbl="node1" presStyleIdx="2" presStyleCnt="7">
        <dgm:presLayoutVars>
          <dgm:bulletEnabled val="1"/>
        </dgm:presLayoutVars>
      </dgm:prSet>
      <dgm:spPr/>
    </dgm:pt>
    <dgm:pt modelId="{9666B65F-B8AB-44AD-8F33-AF566667E781}" type="pres">
      <dgm:prSet presAssocID="{77AF15ED-F058-4A0B-B979-9880C6062DF0}" presName="invisiNode" presStyleLbl="node1" presStyleIdx="2" presStyleCnt="7"/>
      <dgm:spPr/>
    </dgm:pt>
    <dgm:pt modelId="{41BC1ABA-1F87-4B1E-94EC-41724CD12655}" type="pres">
      <dgm:prSet presAssocID="{77AF15ED-F058-4A0B-B979-9880C6062DF0}" presName="imagNode" presStyleLbl="fgImgPlace1" presStyleIdx="2" presStyleCnt="7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9D6457D-CBBF-4A28-8C38-C3F75EA43CF1}" type="pres">
      <dgm:prSet presAssocID="{E3B236AA-E864-46E4-BC91-F2D73633FEA4}" presName="sibTrans" presStyleLbl="sibTrans2D1" presStyleIdx="0" presStyleCnt="0"/>
      <dgm:spPr/>
    </dgm:pt>
    <dgm:pt modelId="{CDFA4098-C274-4C84-9513-F0698696D98A}" type="pres">
      <dgm:prSet presAssocID="{5DF8D196-4D3D-4940-9F32-682169997D7A}" presName="compNode" presStyleCnt="0"/>
      <dgm:spPr/>
    </dgm:pt>
    <dgm:pt modelId="{87B5BDBA-3C7A-41F1-8C33-F13937A84B36}" type="pres">
      <dgm:prSet presAssocID="{5DF8D196-4D3D-4940-9F32-682169997D7A}" presName="node" presStyleLbl="node1" presStyleIdx="3" presStyleCnt="7">
        <dgm:presLayoutVars>
          <dgm:bulletEnabled val="1"/>
        </dgm:presLayoutVars>
      </dgm:prSet>
      <dgm:spPr/>
    </dgm:pt>
    <dgm:pt modelId="{928528D1-DD5F-4687-9BFE-878C43D23D5D}" type="pres">
      <dgm:prSet presAssocID="{5DF8D196-4D3D-4940-9F32-682169997D7A}" presName="invisiNode" presStyleLbl="node1" presStyleIdx="3" presStyleCnt="7"/>
      <dgm:spPr/>
    </dgm:pt>
    <dgm:pt modelId="{D88C7409-AB93-4FE3-A61D-F51EE8A4B008}" type="pres">
      <dgm:prSet presAssocID="{5DF8D196-4D3D-4940-9F32-682169997D7A}" presName="imagNode" presStyleLbl="fgImgPlace1" presStyleIdx="3" presStyleCnt="7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A6E58D0-F06D-4082-9183-0F2955E6C631}" type="pres">
      <dgm:prSet presAssocID="{90C1E242-23BD-452C-B222-DCFA2D4DAE3B}" presName="sibTrans" presStyleLbl="sibTrans2D1" presStyleIdx="0" presStyleCnt="0"/>
      <dgm:spPr/>
    </dgm:pt>
    <dgm:pt modelId="{8AC8F713-1879-4B70-BB31-C5C195E24471}" type="pres">
      <dgm:prSet presAssocID="{C20F2834-7A4B-463C-ABDE-12FFE93933A3}" presName="compNode" presStyleCnt="0"/>
      <dgm:spPr/>
    </dgm:pt>
    <dgm:pt modelId="{9B706799-997B-4F74-B652-58B58A51EA58}" type="pres">
      <dgm:prSet presAssocID="{C20F2834-7A4B-463C-ABDE-12FFE93933A3}" presName="node" presStyleLbl="node1" presStyleIdx="4" presStyleCnt="7">
        <dgm:presLayoutVars>
          <dgm:bulletEnabled val="1"/>
        </dgm:presLayoutVars>
      </dgm:prSet>
      <dgm:spPr/>
    </dgm:pt>
    <dgm:pt modelId="{AF8C36F4-A127-4733-8CAC-70994BB842F2}" type="pres">
      <dgm:prSet presAssocID="{C20F2834-7A4B-463C-ABDE-12FFE93933A3}" presName="invisiNode" presStyleLbl="node1" presStyleIdx="4" presStyleCnt="7"/>
      <dgm:spPr/>
    </dgm:pt>
    <dgm:pt modelId="{B68F94D2-D73D-420A-802B-DFDC9BE4ED4C}" type="pres">
      <dgm:prSet presAssocID="{C20F2834-7A4B-463C-ABDE-12FFE93933A3}" presName="imagNode" presStyleLbl="fgImgPlace1" presStyleIdx="4" presStyleCnt="7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FAA80E4-7290-45DD-96C2-368EA7E9919E}" type="pres">
      <dgm:prSet presAssocID="{CAE5F0D1-5C6A-4BF8-ACC0-DB67084C99C7}" presName="sibTrans" presStyleLbl="sibTrans2D1" presStyleIdx="0" presStyleCnt="0"/>
      <dgm:spPr/>
    </dgm:pt>
    <dgm:pt modelId="{57464E5E-D70C-49C8-A96F-9E9ED44899CB}" type="pres">
      <dgm:prSet presAssocID="{10BAC697-D2C5-4C40-9EA7-0726BD25E344}" presName="compNode" presStyleCnt="0"/>
      <dgm:spPr/>
    </dgm:pt>
    <dgm:pt modelId="{BC26F792-FEB5-424C-A10A-6CC8B81CEFE7}" type="pres">
      <dgm:prSet presAssocID="{10BAC697-D2C5-4C40-9EA7-0726BD25E344}" presName="node" presStyleLbl="node1" presStyleIdx="5" presStyleCnt="7" custLinFactNeighborX="1473" custLinFactNeighborY="2273">
        <dgm:presLayoutVars>
          <dgm:bulletEnabled val="1"/>
        </dgm:presLayoutVars>
      </dgm:prSet>
      <dgm:spPr/>
    </dgm:pt>
    <dgm:pt modelId="{0275C6C1-B16A-49E0-B407-DA8D5550350C}" type="pres">
      <dgm:prSet presAssocID="{10BAC697-D2C5-4C40-9EA7-0726BD25E344}" presName="invisiNode" presStyleLbl="node1" presStyleIdx="5" presStyleCnt="7"/>
      <dgm:spPr/>
    </dgm:pt>
    <dgm:pt modelId="{EF0B21EC-2356-4396-97C4-49B7745FD884}" type="pres">
      <dgm:prSet presAssocID="{10BAC697-D2C5-4C40-9EA7-0726BD25E344}" presName="imagNode" presStyleLbl="fgImgPlace1" presStyleIdx="5" presStyleCnt="7"/>
      <dgm:spPr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CBE5F89-4219-472E-97F6-8880406A8AE5}" type="pres">
      <dgm:prSet presAssocID="{8D8A6DCC-F02D-4625-99B5-7F5C16F32C53}" presName="sibTrans" presStyleLbl="sibTrans2D1" presStyleIdx="0" presStyleCnt="0"/>
      <dgm:spPr/>
    </dgm:pt>
    <dgm:pt modelId="{91215D3B-B4B5-48F2-80FB-6E7C1B2073E1}" type="pres">
      <dgm:prSet presAssocID="{B401D701-D170-401E-AFB5-8EE7C5343172}" presName="compNode" presStyleCnt="0"/>
      <dgm:spPr/>
    </dgm:pt>
    <dgm:pt modelId="{F5849E5E-D4FC-4EEF-B483-C8F98614F4FA}" type="pres">
      <dgm:prSet presAssocID="{B401D701-D170-401E-AFB5-8EE7C5343172}" presName="node" presStyleLbl="node1" presStyleIdx="6" presStyleCnt="7">
        <dgm:presLayoutVars>
          <dgm:bulletEnabled val="1"/>
        </dgm:presLayoutVars>
      </dgm:prSet>
      <dgm:spPr/>
    </dgm:pt>
    <dgm:pt modelId="{3E2CB410-2B18-4D3E-AC0D-680997B32F2D}" type="pres">
      <dgm:prSet presAssocID="{B401D701-D170-401E-AFB5-8EE7C5343172}" presName="invisiNode" presStyleLbl="node1" presStyleIdx="6" presStyleCnt="7"/>
      <dgm:spPr/>
    </dgm:pt>
    <dgm:pt modelId="{5312BC0E-8249-4AC0-A05A-30FC6F37D290}" type="pres">
      <dgm:prSet presAssocID="{B401D701-D170-401E-AFB5-8EE7C5343172}" presName="imagNode" presStyleLbl="fgImgPlace1" presStyleIdx="6" presStyleCnt="7"/>
      <dgm:spPr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D88F9B02-2157-4F11-8799-2DE8FB0ABE6F}" type="presOf" srcId="{90C1E242-23BD-452C-B222-DCFA2D4DAE3B}" destId="{CA6E58D0-F06D-4082-9183-0F2955E6C631}" srcOrd="0" destOrd="0" presId="urn:microsoft.com/office/officeart/2005/8/layout/pList2"/>
    <dgm:cxn modelId="{52F64C07-8BE1-4837-9743-646936CAFA44}" type="presOf" srcId="{CAE5F0D1-5C6A-4BF8-ACC0-DB67084C99C7}" destId="{7FAA80E4-7290-45DD-96C2-368EA7E9919E}" srcOrd="0" destOrd="0" presId="urn:microsoft.com/office/officeart/2005/8/layout/pList2"/>
    <dgm:cxn modelId="{4C839C11-576D-4F8B-A506-F28B1DFFF881}" srcId="{AA690160-D328-4B69-A035-90D3C82FA0A6}" destId="{C20F2834-7A4B-463C-ABDE-12FFE93933A3}" srcOrd="4" destOrd="0" parTransId="{BCFE97E8-F389-4CB9-AF67-54F99688D24C}" sibTransId="{CAE5F0D1-5C6A-4BF8-ACC0-DB67084C99C7}"/>
    <dgm:cxn modelId="{E755C116-36B5-4EDC-98BB-0B813B453ED1}" type="presOf" srcId="{AA690160-D328-4B69-A035-90D3C82FA0A6}" destId="{9E4DC8AD-1AC7-4E53-B32C-25202AFDB195}" srcOrd="0" destOrd="0" presId="urn:microsoft.com/office/officeart/2005/8/layout/pList2"/>
    <dgm:cxn modelId="{EF86805E-68BB-4AEB-A6EE-5EE253215FB3}" type="presOf" srcId="{5DD0A7D4-5781-4819-AF33-C5CE25A2D297}" destId="{E4B0666F-2CF1-4C21-A251-46E6EBFF7C1D}" srcOrd="0" destOrd="0" presId="urn:microsoft.com/office/officeart/2005/8/layout/pList2"/>
    <dgm:cxn modelId="{B9B85342-AC50-4E97-8E9E-2FD870B1E881}" srcId="{AA690160-D328-4B69-A035-90D3C82FA0A6}" destId="{5DF8D196-4D3D-4940-9F32-682169997D7A}" srcOrd="3" destOrd="0" parTransId="{51CE1848-AB2A-4E28-8CF5-8442E546E0C5}" sibTransId="{90C1E242-23BD-452C-B222-DCFA2D4DAE3B}"/>
    <dgm:cxn modelId="{2BFA9866-3DD9-4EE2-A3CB-6CE0B6434260}" type="presOf" srcId="{8D8A6DCC-F02D-4625-99B5-7F5C16F32C53}" destId="{DCBE5F89-4219-472E-97F6-8880406A8AE5}" srcOrd="0" destOrd="0" presId="urn:microsoft.com/office/officeart/2005/8/layout/pList2"/>
    <dgm:cxn modelId="{E53B4153-0084-4CEE-8275-6ADE71EBA7C8}" type="presOf" srcId="{C20F2834-7A4B-463C-ABDE-12FFE93933A3}" destId="{9B706799-997B-4F74-B652-58B58A51EA58}" srcOrd="0" destOrd="0" presId="urn:microsoft.com/office/officeart/2005/8/layout/pList2"/>
    <dgm:cxn modelId="{7417CC53-98FE-43F4-BF56-8508FB7DA803}" srcId="{AA690160-D328-4B69-A035-90D3C82FA0A6}" destId="{5DD0A7D4-5781-4819-AF33-C5CE25A2D297}" srcOrd="1" destOrd="0" parTransId="{05B7C26E-C389-4346-849B-05526EF2C457}" sibTransId="{FD53903F-8A86-4D24-917A-36748269F973}"/>
    <dgm:cxn modelId="{8086E081-289A-4C06-BC56-69D8C4BA8AAC}" srcId="{AA690160-D328-4B69-A035-90D3C82FA0A6}" destId="{10BAC697-D2C5-4C40-9EA7-0726BD25E344}" srcOrd="5" destOrd="0" parTransId="{FAC9A0AA-2D97-4210-81C0-F309E5AB59A8}" sibTransId="{8D8A6DCC-F02D-4625-99B5-7F5C16F32C53}"/>
    <dgm:cxn modelId="{CFB2438E-FB81-429B-849F-412DDCB3A8E6}" type="presOf" srcId="{77AF15ED-F058-4A0B-B979-9880C6062DF0}" destId="{5284ED54-4761-44DA-8086-D5FD397A1C95}" srcOrd="0" destOrd="0" presId="urn:microsoft.com/office/officeart/2005/8/layout/pList2"/>
    <dgm:cxn modelId="{9A40B199-C1E6-4AA6-9486-07915ED7CAE7}" srcId="{AA690160-D328-4B69-A035-90D3C82FA0A6}" destId="{476E4177-EF8D-419E-AB8A-93E66CC82482}" srcOrd="0" destOrd="0" parTransId="{50A25A56-CEA1-40EB-822C-18475EA4B47A}" sibTransId="{A91F7A1B-DD1E-4B26-839C-2A5EF0A403AD}"/>
    <dgm:cxn modelId="{B983E399-D2ED-47C4-8858-B5EF60665EB0}" type="presOf" srcId="{A91F7A1B-DD1E-4B26-839C-2A5EF0A403AD}" destId="{3DB5F289-A8C3-40D5-8393-8636D9BFFD29}" srcOrd="0" destOrd="0" presId="urn:microsoft.com/office/officeart/2005/8/layout/pList2"/>
    <dgm:cxn modelId="{7483FA9C-C7C8-4620-B0EB-9682574821BF}" srcId="{AA690160-D328-4B69-A035-90D3C82FA0A6}" destId="{B401D701-D170-401E-AFB5-8EE7C5343172}" srcOrd="6" destOrd="0" parTransId="{FDCC5FE9-59DA-4B97-AF3C-E233F2CF86B4}" sibTransId="{284D089A-CA7B-48A5-A69B-99F79C34DBFB}"/>
    <dgm:cxn modelId="{0A78E9A3-E578-4CF8-81F3-D03C15CFF91B}" type="presOf" srcId="{5DF8D196-4D3D-4940-9F32-682169997D7A}" destId="{87B5BDBA-3C7A-41F1-8C33-F13937A84B36}" srcOrd="0" destOrd="0" presId="urn:microsoft.com/office/officeart/2005/8/layout/pList2"/>
    <dgm:cxn modelId="{DDD52CA9-CAA7-49A2-B4C3-0AF2B0F57E9C}" type="presOf" srcId="{E3B236AA-E864-46E4-BC91-F2D73633FEA4}" destId="{A9D6457D-CBBF-4A28-8C38-C3F75EA43CF1}" srcOrd="0" destOrd="0" presId="urn:microsoft.com/office/officeart/2005/8/layout/pList2"/>
    <dgm:cxn modelId="{7FA6DAAD-8EC9-45A5-98E0-522A21B0C841}" type="presOf" srcId="{476E4177-EF8D-419E-AB8A-93E66CC82482}" destId="{2572025E-E8B8-4F94-94D0-DC22D7F762FB}" srcOrd="0" destOrd="0" presId="urn:microsoft.com/office/officeart/2005/8/layout/pList2"/>
    <dgm:cxn modelId="{0F4B36CA-07D3-4A30-A30B-6A0122092096}" type="presOf" srcId="{10BAC697-D2C5-4C40-9EA7-0726BD25E344}" destId="{BC26F792-FEB5-424C-A10A-6CC8B81CEFE7}" srcOrd="0" destOrd="0" presId="urn:microsoft.com/office/officeart/2005/8/layout/pList2"/>
    <dgm:cxn modelId="{84EB87E2-4202-4A11-B6A2-7A1EB1582D07}" type="presOf" srcId="{FD53903F-8A86-4D24-917A-36748269F973}" destId="{CAAEED2F-AC44-4514-84C2-160FDC42F579}" srcOrd="0" destOrd="0" presId="urn:microsoft.com/office/officeart/2005/8/layout/pList2"/>
    <dgm:cxn modelId="{3D68ADE7-A595-410A-88A0-0BC7DB3F4703}" type="presOf" srcId="{B401D701-D170-401E-AFB5-8EE7C5343172}" destId="{F5849E5E-D4FC-4EEF-B483-C8F98614F4FA}" srcOrd="0" destOrd="0" presId="urn:microsoft.com/office/officeart/2005/8/layout/pList2"/>
    <dgm:cxn modelId="{CD3B69F4-72CF-49E2-8926-8FD63E771977}" srcId="{AA690160-D328-4B69-A035-90D3C82FA0A6}" destId="{77AF15ED-F058-4A0B-B979-9880C6062DF0}" srcOrd="2" destOrd="0" parTransId="{0DF2CDB2-0880-4047-8447-A17EAE7580E4}" sibTransId="{E3B236AA-E864-46E4-BC91-F2D73633FEA4}"/>
    <dgm:cxn modelId="{43EB022B-2A94-48B6-A2FC-966752E5B722}" type="presParOf" srcId="{9E4DC8AD-1AC7-4E53-B32C-25202AFDB195}" destId="{ACBF4AF3-FAB8-444C-81AB-52C89640E279}" srcOrd="0" destOrd="0" presId="urn:microsoft.com/office/officeart/2005/8/layout/pList2"/>
    <dgm:cxn modelId="{0261D853-0632-4490-A2D3-F21FFCA857CD}" type="presParOf" srcId="{9E4DC8AD-1AC7-4E53-B32C-25202AFDB195}" destId="{78248EF9-FFBB-4EB0-94C4-16A1D0A1A170}" srcOrd="1" destOrd="0" presId="urn:microsoft.com/office/officeart/2005/8/layout/pList2"/>
    <dgm:cxn modelId="{5C1D121D-9F22-42F0-AE63-93484C948CE3}" type="presParOf" srcId="{78248EF9-FFBB-4EB0-94C4-16A1D0A1A170}" destId="{CC8831C0-DF59-484B-83B2-A708366B3EB6}" srcOrd="0" destOrd="0" presId="urn:microsoft.com/office/officeart/2005/8/layout/pList2"/>
    <dgm:cxn modelId="{4FD60D9D-B91B-4C79-9FBD-1A37832CDF33}" type="presParOf" srcId="{CC8831C0-DF59-484B-83B2-A708366B3EB6}" destId="{2572025E-E8B8-4F94-94D0-DC22D7F762FB}" srcOrd="0" destOrd="0" presId="urn:microsoft.com/office/officeart/2005/8/layout/pList2"/>
    <dgm:cxn modelId="{A4EA8D84-7830-4C25-AD5D-CF109AD6FB08}" type="presParOf" srcId="{CC8831C0-DF59-484B-83B2-A708366B3EB6}" destId="{2E2B4276-DB06-4C66-80FF-919CDE10A5FE}" srcOrd="1" destOrd="0" presId="urn:microsoft.com/office/officeart/2005/8/layout/pList2"/>
    <dgm:cxn modelId="{EB3D5352-9B67-4562-A4BF-E66DEDB4E20D}" type="presParOf" srcId="{CC8831C0-DF59-484B-83B2-A708366B3EB6}" destId="{C43EB61A-2E04-409F-8F87-79F190ED3CE0}" srcOrd="2" destOrd="0" presId="urn:microsoft.com/office/officeart/2005/8/layout/pList2"/>
    <dgm:cxn modelId="{1217CDB1-5298-440B-B38A-3E552251D086}" type="presParOf" srcId="{78248EF9-FFBB-4EB0-94C4-16A1D0A1A170}" destId="{3DB5F289-A8C3-40D5-8393-8636D9BFFD29}" srcOrd="1" destOrd="0" presId="urn:microsoft.com/office/officeart/2005/8/layout/pList2"/>
    <dgm:cxn modelId="{4FC2FA0C-510F-426B-9EA7-EF7CD187AE8E}" type="presParOf" srcId="{78248EF9-FFBB-4EB0-94C4-16A1D0A1A170}" destId="{0C509E44-86D3-42D8-94FF-9B9788BAB857}" srcOrd="2" destOrd="0" presId="urn:microsoft.com/office/officeart/2005/8/layout/pList2"/>
    <dgm:cxn modelId="{1736E801-F162-4E93-9A1C-A654F4F01F62}" type="presParOf" srcId="{0C509E44-86D3-42D8-94FF-9B9788BAB857}" destId="{E4B0666F-2CF1-4C21-A251-46E6EBFF7C1D}" srcOrd="0" destOrd="0" presId="urn:microsoft.com/office/officeart/2005/8/layout/pList2"/>
    <dgm:cxn modelId="{164FBD9E-4A3B-4B28-9EA2-336952133DE3}" type="presParOf" srcId="{0C509E44-86D3-42D8-94FF-9B9788BAB857}" destId="{BBFA0B92-8C45-4EAA-A200-A78384D846A7}" srcOrd="1" destOrd="0" presId="urn:microsoft.com/office/officeart/2005/8/layout/pList2"/>
    <dgm:cxn modelId="{FA582B17-5B31-431B-B832-E2C6A2D1E06B}" type="presParOf" srcId="{0C509E44-86D3-42D8-94FF-9B9788BAB857}" destId="{BF646D7A-C7D0-4489-A68F-61F32B7DB0C6}" srcOrd="2" destOrd="0" presId="urn:microsoft.com/office/officeart/2005/8/layout/pList2"/>
    <dgm:cxn modelId="{1C93E65A-6648-4A94-9E42-B5F1D6812E48}" type="presParOf" srcId="{78248EF9-FFBB-4EB0-94C4-16A1D0A1A170}" destId="{CAAEED2F-AC44-4514-84C2-160FDC42F579}" srcOrd="3" destOrd="0" presId="urn:microsoft.com/office/officeart/2005/8/layout/pList2"/>
    <dgm:cxn modelId="{9DD99473-6569-45FC-B9D3-60A93C25C39C}" type="presParOf" srcId="{78248EF9-FFBB-4EB0-94C4-16A1D0A1A170}" destId="{3617A269-0CD9-4948-9932-FA1AD12DE27E}" srcOrd="4" destOrd="0" presId="urn:microsoft.com/office/officeart/2005/8/layout/pList2"/>
    <dgm:cxn modelId="{ED3DA9CE-5EFF-4135-BC89-F854829A8A34}" type="presParOf" srcId="{3617A269-0CD9-4948-9932-FA1AD12DE27E}" destId="{5284ED54-4761-44DA-8086-D5FD397A1C95}" srcOrd="0" destOrd="0" presId="urn:microsoft.com/office/officeart/2005/8/layout/pList2"/>
    <dgm:cxn modelId="{0219D88E-DDC8-42AC-B287-5DDAECB1CAD5}" type="presParOf" srcId="{3617A269-0CD9-4948-9932-FA1AD12DE27E}" destId="{9666B65F-B8AB-44AD-8F33-AF566667E781}" srcOrd="1" destOrd="0" presId="urn:microsoft.com/office/officeart/2005/8/layout/pList2"/>
    <dgm:cxn modelId="{D8B62A53-37C5-4BAB-840F-0BD8ACE9CEA7}" type="presParOf" srcId="{3617A269-0CD9-4948-9932-FA1AD12DE27E}" destId="{41BC1ABA-1F87-4B1E-94EC-41724CD12655}" srcOrd="2" destOrd="0" presId="urn:microsoft.com/office/officeart/2005/8/layout/pList2"/>
    <dgm:cxn modelId="{0978C6A2-F7BD-4E7E-867B-6B2E49D12F39}" type="presParOf" srcId="{78248EF9-FFBB-4EB0-94C4-16A1D0A1A170}" destId="{A9D6457D-CBBF-4A28-8C38-C3F75EA43CF1}" srcOrd="5" destOrd="0" presId="urn:microsoft.com/office/officeart/2005/8/layout/pList2"/>
    <dgm:cxn modelId="{78FE5656-C156-4F45-A516-A03C433078C6}" type="presParOf" srcId="{78248EF9-FFBB-4EB0-94C4-16A1D0A1A170}" destId="{CDFA4098-C274-4C84-9513-F0698696D98A}" srcOrd="6" destOrd="0" presId="urn:microsoft.com/office/officeart/2005/8/layout/pList2"/>
    <dgm:cxn modelId="{28B20150-0AE0-4ABA-B94F-7DC32BFF1B2A}" type="presParOf" srcId="{CDFA4098-C274-4C84-9513-F0698696D98A}" destId="{87B5BDBA-3C7A-41F1-8C33-F13937A84B36}" srcOrd="0" destOrd="0" presId="urn:microsoft.com/office/officeart/2005/8/layout/pList2"/>
    <dgm:cxn modelId="{7C788C37-A912-4FD1-B945-11D38BCE9E78}" type="presParOf" srcId="{CDFA4098-C274-4C84-9513-F0698696D98A}" destId="{928528D1-DD5F-4687-9BFE-878C43D23D5D}" srcOrd="1" destOrd="0" presId="urn:microsoft.com/office/officeart/2005/8/layout/pList2"/>
    <dgm:cxn modelId="{8B7711E2-68C0-4D29-A684-B649C983690A}" type="presParOf" srcId="{CDFA4098-C274-4C84-9513-F0698696D98A}" destId="{D88C7409-AB93-4FE3-A61D-F51EE8A4B008}" srcOrd="2" destOrd="0" presId="urn:microsoft.com/office/officeart/2005/8/layout/pList2"/>
    <dgm:cxn modelId="{31A468CE-967F-4324-98FE-D85378F6CBFC}" type="presParOf" srcId="{78248EF9-FFBB-4EB0-94C4-16A1D0A1A170}" destId="{CA6E58D0-F06D-4082-9183-0F2955E6C631}" srcOrd="7" destOrd="0" presId="urn:microsoft.com/office/officeart/2005/8/layout/pList2"/>
    <dgm:cxn modelId="{EF625D8C-DD2A-4D1A-A8F2-5EAFE45F7069}" type="presParOf" srcId="{78248EF9-FFBB-4EB0-94C4-16A1D0A1A170}" destId="{8AC8F713-1879-4B70-BB31-C5C195E24471}" srcOrd="8" destOrd="0" presId="urn:microsoft.com/office/officeart/2005/8/layout/pList2"/>
    <dgm:cxn modelId="{09B598A9-DFAA-41AF-A509-CDF9A830A5C3}" type="presParOf" srcId="{8AC8F713-1879-4B70-BB31-C5C195E24471}" destId="{9B706799-997B-4F74-B652-58B58A51EA58}" srcOrd="0" destOrd="0" presId="urn:microsoft.com/office/officeart/2005/8/layout/pList2"/>
    <dgm:cxn modelId="{832A25CD-EE34-4BE2-8221-25183E8E1CD6}" type="presParOf" srcId="{8AC8F713-1879-4B70-BB31-C5C195E24471}" destId="{AF8C36F4-A127-4733-8CAC-70994BB842F2}" srcOrd="1" destOrd="0" presId="urn:microsoft.com/office/officeart/2005/8/layout/pList2"/>
    <dgm:cxn modelId="{B47A0788-B0D8-4502-A227-93604D5ABC4D}" type="presParOf" srcId="{8AC8F713-1879-4B70-BB31-C5C195E24471}" destId="{B68F94D2-D73D-420A-802B-DFDC9BE4ED4C}" srcOrd="2" destOrd="0" presId="urn:microsoft.com/office/officeart/2005/8/layout/pList2"/>
    <dgm:cxn modelId="{0C4205EE-75FE-4408-89C8-8387B5C9D2FB}" type="presParOf" srcId="{78248EF9-FFBB-4EB0-94C4-16A1D0A1A170}" destId="{7FAA80E4-7290-45DD-96C2-368EA7E9919E}" srcOrd="9" destOrd="0" presId="urn:microsoft.com/office/officeart/2005/8/layout/pList2"/>
    <dgm:cxn modelId="{45C3AA7D-D250-4BC9-8AAA-4923296B11F0}" type="presParOf" srcId="{78248EF9-FFBB-4EB0-94C4-16A1D0A1A170}" destId="{57464E5E-D70C-49C8-A96F-9E9ED44899CB}" srcOrd="10" destOrd="0" presId="urn:microsoft.com/office/officeart/2005/8/layout/pList2"/>
    <dgm:cxn modelId="{38F60A69-178C-450F-B5DD-030B5FC089F2}" type="presParOf" srcId="{57464E5E-D70C-49C8-A96F-9E9ED44899CB}" destId="{BC26F792-FEB5-424C-A10A-6CC8B81CEFE7}" srcOrd="0" destOrd="0" presId="urn:microsoft.com/office/officeart/2005/8/layout/pList2"/>
    <dgm:cxn modelId="{7D3B2EE4-5FC6-4D68-8DB5-E424044F19EA}" type="presParOf" srcId="{57464E5E-D70C-49C8-A96F-9E9ED44899CB}" destId="{0275C6C1-B16A-49E0-B407-DA8D5550350C}" srcOrd="1" destOrd="0" presId="urn:microsoft.com/office/officeart/2005/8/layout/pList2"/>
    <dgm:cxn modelId="{E9883A32-6F5D-42C3-B63F-07129C5B323A}" type="presParOf" srcId="{57464E5E-D70C-49C8-A96F-9E9ED44899CB}" destId="{EF0B21EC-2356-4396-97C4-49B7745FD884}" srcOrd="2" destOrd="0" presId="urn:microsoft.com/office/officeart/2005/8/layout/pList2"/>
    <dgm:cxn modelId="{2B76716C-74A7-4875-A3C2-86745A478676}" type="presParOf" srcId="{78248EF9-FFBB-4EB0-94C4-16A1D0A1A170}" destId="{DCBE5F89-4219-472E-97F6-8880406A8AE5}" srcOrd="11" destOrd="0" presId="urn:microsoft.com/office/officeart/2005/8/layout/pList2"/>
    <dgm:cxn modelId="{AA6A7D3F-BAB3-4B76-85B4-A92F991B94D3}" type="presParOf" srcId="{78248EF9-FFBB-4EB0-94C4-16A1D0A1A170}" destId="{91215D3B-B4B5-48F2-80FB-6E7C1B2073E1}" srcOrd="12" destOrd="0" presId="urn:microsoft.com/office/officeart/2005/8/layout/pList2"/>
    <dgm:cxn modelId="{A2125E38-2207-4308-A853-30FE80A05297}" type="presParOf" srcId="{91215D3B-B4B5-48F2-80FB-6E7C1B2073E1}" destId="{F5849E5E-D4FC-4EEF-B483-C8F98614F4FA}" srcOrd="0" destOrd="0" presId="urn:microsoft.com/office/officeart/2005/8/layout/pList2"/>
    <dgm:cxn modelId="{50CD117F-9792-4E3D-BB23-A628742DCDA0}" type="presParOf" srcId="{91215D3B-B4B5-48F2-80FB-6E7C1B2073E1}" destId="{3E2CB410-2B18-4D3E-AC0D-680997B32F2D}" srcOrd="1" destOrd="0" presId="urn:microsoft.com/office/officeart/2005/8/layout/pList2"/>
    <dgm:cxn modelId="{40DD2048-325F-479A-BC60-8FA01ACE7F69}" type="presParOf" srcId="{91215D3B-B4B5-48F2-80FB-6E7C1B2073E1}" destId="{5312BC0E-8249-4AC0-A05A-30FC6F37D29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9E225-4415-4192-B50B-602DB591CBA2}">
      <dsp:nvSpPr>
        <dsp:cNvPr id="0" name=""/>
        <dsp:cNvSpPr/>
      </dsp:nvSpPr>
      <dsp:spPr>
        <a:xfrm rot="16200000">
          <a:off x="-876839" y="878725"/>
          <a:ext cx="3608911" cy="1851459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 Condensed" pitchFamily="34" charset="0"/>
            </a:rPr>
            <a:t>Content streaming deals with real time data </a:t>
          </a:r>
        </a:p>
      </dsp:txBody>
      <dsp:txXfrm rot="5400000">
        <a:off x="1887" y="721781"/>
        <a:ext cx="1851459" cy="2165347"/>
      </dsp:txXfrm>
    </dsp:sp>
    <dsp:sp modelId="{1EB62D43-4E38-49DB-8E30-7C0D6038ACCD}">
      <dsp:nvSpPr>
        <dsp:cNvPr id="0" name=""/>
        <dsp:cNvSpPr/>
      </dsp:nvSpPr>
      <dsp:spPr>
        <a:xfrm rot="16200000">
          <a:off x="1113479" y="878725"/>
          <a:ext cx="3608911" cy="1851459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68407"/>
                <a:satOff val="-746"/>
                <a:lumOff val="8526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68407"/>
                <a:satOff val="-746"/>
                <a:lumOff val="8526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68407"/>
                <a:satOff val="-746"/>
                <a:lumOff val="85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 Condensed" pitchFamily="34" charset="0"/>
            </a:rPr>
            <a:t>It will help to gain competitive edge in the market</a:t>
          </a:r>
        </a:p>
      </dsp:txBody>
      <dsp:txXfrm rot="5400000">
        <a:off x="1992205" y="721781"/>
        <a:ext cx="1851459" cy="2165347"/>
      </dsp:txXfrm>
    </dsp:sp>
    <dsp:sp modelId="{5E193A34-0702-4BCA-AD5D-77BD35FFB6A6}">
      <dsp:nvSpPr>
        <dsp:cNvPr id="0" name=""/>
        <dsp:cNvSpPr/>
      </dsp:nvSpPr>
      <dsp:spPr>
        <a:xfrm rot="16200000">
          <a:off x="3103797" y="878725"/>
          <a:ext cx="3608911" cy="1851459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136814"/>
                <a:satOff val="-1492"/>
                <a:lumOff val="17053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136814"/>
                <a:satOff val="-1492"/>
                <a:lumOff val="17053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136814"/>
                <a:satOff val="-1492"/>
                <a:lumOff val="170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 Condensed" pitchFamily="34" charset="0"/>
            </a:rPr>
            <a:t>content streaming websites are Amazon </a:t>
          </a:r>
          <a:r>
            <a:rPr lang="en-US" sz="2400" kern="1200" dirty="0" err="1">
              <a:latin typeface="Tw Cen MT Condensed" pitchFamily="34" charset="0"/>
            </a:rPr>
            <a:t>prime,netflix</a:t>
          </a:r>
          <a:r>
            <a:rPr lang="en-US" sz="2400" kern="1200" dirty="0">
              <a:latin typeface="Tw Cen MT Condensed" pitchFamily="34" charset="0"/>
            </a:rPr>
            <a:t> </a:t>
          </a:r>
          <a:r>
            <a:rPr lang="en-US" sz="2400" kern="1200" dirty="0" err="1">
              <a:latin typeface="Tw Cen MT Condensed" pitchFamily="34" charset="0"/>
            </a:rPr>
            <a:t>etc</a:t>
          </a:r>
          <a:endParaRPr lang="en-US" sz="2400" kern="1200" dirty="0">
            <a:latin typeface="Tw Cen MT Condensed" pitchFamily="34" charset="0"/>
          </a:endParaRPr>
        </a:p>
      </dsp:txBody>
      <dsp:txXfrm rot="5400000">
        <a:off x="3982523" y="721781"/>
        <a:ext cx="1851459" cy="2165347"/>
      </dsp:txXfrm>
    </dsp:sp>
    <dsp:sp modelId="{7D319365-36DD-468B-8BCF-1A1263F25619}">
      <dsp:nvSpPr>
        <dsp:cNvPr id="0" name=""/>
        <dsp:cNvSpPr/>
      </dsp:nvSpPr>
      <dsp:spPr>
        <a:xfrm rot="16200000">
          <a:off x="5094116" y="878725"/>
          <a:ext cx="3608911" cy="1851459"/>
        </a:xfrm>
        <a:prstGeom prst="flowChartManualOperation">
          <a:avLst/>
        </a:prstGeom>
        <a:gradFill rotWithShape="0">
          <a:gsLst>
            <a:gs pos="0">
              <a:schemeClr val="accent5">
                <a:shade val="80000"/>
                <a:hueOff val="205221"/>
                <a:satOff val="-2238"/>
                <a:lumOff val="25579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205221"/>
                <a:satOff val="-2238"/>
                <a:lumOff val="25579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205221"/>
                <a:satOff val="-2238"/>
                <a:lumOff val="255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 Condensed" pitchFamily="34" charset="0"/>
            </a:rPr>
            <a:t>Due to strong competition they need the strong tools and techniques for analysis</a:t>
          </a:r>
        </a:p>
      </dsp:txBody>
      <dsp:txXfrm rot="5400000">
        <a:off x="5972842" y="721781"/>
        <a:ext cx="1851459" cy="21653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7F0CD-B76E-4BD1-BEC1-24053A8EDF29}">
      <dsp:nvSpPr>
        <dsp:cNvPr id="0" name=""/>
        <dsp:cNvSpPr/>
      </dsp:nvSpPr>
      <dsp:spPr>
        <a:xfrm>
          <a:off x="1314" y="0"/>
          <a:ext cx="2045890" cy="348832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User friendly Interface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Non technical User</a:t>
          </a:r>
          <a:endParaRPr lang="en-US" sz="2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1314" y="1395328"/>
        <a:ext cx="2045890" cy="1395328"/>
      </dsp:txXfrm>
    </dsp:sp>
    <dsp:sp modelId="{ED0235F1-AC18-4B5C-9002-40606FCF7BB5}">
      <dsp:nvSpPr>
        <dsp:cNvPr id="0" name=""/>
        <dsp:cNvSpPr/>
      </dsp:nvSpPr>
      <dsp:spPr>
        <a:xfrm>
          <a:off x="443455" y="209299"/>
          <a:ext cx="1161610" cy="11616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7220D-402F-4859-942C-C4F5C3E231DA}">
      <dsp:nvSpPr>
        <dsp:cNvPr id="0" name=""/>
        <dsp:cNvSpPr/>
      </dsp:nvSpPr>
      <dsp:spPr>
        <a:xfrm>
          <a:off x="2097637" y="0"/>
          <a:ext cx="2045890" cy="348832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Interactive graph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Capable to manage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huge data</a:t>
          </a:r>
          <a:endParaRPr lang="en-US" sz="18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2097637" y="1395328"/>
        <a:ext cx="2045890" cy="1395328"/>
      </dsp:txXfrm>
    </dsp:sp>
    <dsp:sp modelId="{2CF2E2FF-4BAD-4B4B-BA22-48543469B59E}">
      <dsp:nvSpPr>
        <dsp:cNvPr id="0" name=""/>
        <dsp:cNvSpPr/>
      </dsp:nvSpPr>
      <dsp:spPr>
        <a:xfrm>
          <a:off x="2550722" y="209299"/>
          <a:ext cx="1161610" cy="116161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40A7D3-1BD0-4C6E-8821-4EE6DB00C3F3}">
      <dsp:nvSpPr>
        <dsp:cNvPr id="0" name=""/>
        <dsp:cNvSpPr/>
      </dsp:nvSpPr>
      <dsp:spPr>
        <a:xfrm>
          <a:off x="4217165" y="0"/>
          <a:ext cx="2045890" cy="3488320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Platform independent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Fast , open source </a:t>
          </a:r>
          <a:endParaRPr lang="en-US" sz="2000" kern="1200" dirty="0">
            <a:solidFill>
              <a:schemeClr val="bg1"/>
            </a:solidFill>
            <a:latin typeface="Gill Sans MT" pitchFamily="34" charset="0"/>
          </a:endParaRPr>
        </a:p>
      </dsp:txBody>
      <dsp:txXfrm>
        <a:off x="4217165" y="1395328"/>
        <a:ext cx="2045890" cy="1395328"/>
      </dsp:txXfrm>
    </dsp:sp>
    <dsp:sp modelId="{D273CFE6-15AC-4530-9A36-01F79BF1A8B2}">
      <dsp:nvSpPr>
        <dsp:cNvPr id="0" name=""/>
        <dsp:cNvSpPr/>
      </dsp:nvSpPr>
      <dsp:spPr>
        <a:xfrm>
          <a:off x="4657990" y="209299"/>
          <a:ext cx="1161610" cy="116161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glow rad="101600">
            <a:schemeClr val="accent6">
              <a:lumMod val="20000"/>
              <a:lumOff val="80000"/>
              <a:alpha val="4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AB0C97-4D63-4C99-8206-401A2FF715C4}">
      <dsp:nvSpPr>
        <dsp:cNvPr id="0" name=""/>
        <dsp:cNvSpPr/>
      </dsp:nvSpPr>
      <dsp:spPr>
        <a:xfrm>
          <a:off x="250522" y="2790656"/>
          <a:ext cx="5762011" cy="523248"/>
        </a:xfrm>
        <a:prstGeom prst="leftRightArrow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A58E3-2D0B-422A-8FE0-33E187DCBBD5}">
      <dsp:nvSpPr>
        <dsp:cNvPr id="0" name=""/>
        <dsp:cNvSpPr/>
      </dsp:nvSpPr>
      <dsp:spPr>
        <a:xfrm>
          <a:off x="1917" y="109874"/>
          <a:ext cx="1798283" cy="1342380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6EE44-9B59-4272-9F26-4D912D4D465F}">
      <dsp:nvSpPr>
        <dsp:cNvPr id="0" name=""/>
        <dsp:cNvSpPr/>
      </dsp:nvSpPr>
      <dsp:spPr>
        <a:xfrm>
          <a:off x="0" y="1536538"/>
          <a:ext cx="1798283" cy="577223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Taking input of streaming data</a:t>
          </a:r>
          <a:endParaRPr lang="en-US" sz="1300" kern="1200" dirty="0"/>
        </a:p>
      </dsp:txBody>
      <dsp:txXfrm>
        <a:off x="0" y="1536538"/>
        <a:ext cx="1266396" cy="577223"/>
      </dsp:txXfrm>
    </dsp:sp>
    <dsp:sp modelId="{3CFCD7BC-BEEE-4F93-8104-0BBB2D6413D4}">
      <dsp:nvSpPr>
        <dsp:cNvPr id="0" name=""/>
        <dsp:cNvSpPr/>
      </dsp:nvSpPr>
      <dsp:spPr>
        <a:xfrm>
          <a:off x="1159135" y="1547767"/>
          <a:ext cx="646430" cy="56550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47E51-BF55-406B-9B2B-1B7CEF298E10}">
      <dsp:nvSpPr>
        <dsp:cNvPr id="0" name=""/>
        <dsp:cNvSpPr/>
      </dsp:nvSpPr>
      <dsp:spPr>
        <a:xfrm>
          <a:off x="4182531" y="24675"/>
          <a:ext cx="1798283" cy="1342380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7F5D9-F299-4983-A32A-16114E13BB8D}">
      <dsp:nvSpPr>
        <dsp:cNvPr id="0" name=""/>
        <dsp:cNvSpPr/>
      </dsp:nvSpPr>
      <dsp:spPr>
        <a:xfrm>
          <a:off x="4170968" y="1378592"/>
          <a:ext cx="1798283" cy="577223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Providing selection criteria to user</a:t>
          </a:r>
          <a:endParaRPr lang="en-US" sz="1300" kern="1200" dirty="0"/>
        </a:p>
      </dsp:txBody>
      <dsp:txXfrm>
        <a:off x="4170968" y="1378592"/>
        <a:ext cx="1266396" cy="577223"/>
      </dsp:txXfrm>
    </dsp:sp>
    <dsp:sp modelId="{7A632184-6411-4FE1-84E4-C32FE898C113}">
      <dsp:nvSpPr>
        <dsp:cNvPr id="0" name=""/>
        <dsp:cNvSpPr/>
      </dsp:nvSpPr>
      <dsp:spPr>
        <a:xfrm>
          <a:off x="3163759" y="2568062"/>
          <a:ext cx="629399" cy="62939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2DE4E-E0CC-490C-BCE1-3E1F25FD7466}">
      <dsp:nvSpPr>
        <dsp:cNvPr id="0" name=""/>
        <dsp:cNvSpPr/>
      </dsp:nvSpPr>
      <dsp:spPr>
        <a:xfrm>
          <a:off x="2089992" y="1305481"/>
          <a:ext cx="1798283" cy="1342380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4A4EE-CFA8-405A-AAA4-AA7554EC368B}">
      <dsp:nvSpPr>
        <dsp:cNvPr id="0" name=""/>
        <dsp:cNvSpPr/>
      </dsp:nvSpPr>
      <dsp:spPr>
        <a:xfrm>
          <a:off x="2050349" y="2569139"/>
          <a:ext cx="1831426" cy="577223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Perform Processing of input using algo</a:t>
          </a:r>
          <a:endParaRPr lang="en-US" sz="1300" kern="1200" dirty="0"/>
        </a:p>
      </dsp:txBody>
      <dsp:txXfrm>
        <a:off x="2050349" y="2569139"/>
        <a:ext cx="1289736" cy="577223"/>
      </dsp:txXfrm>
    </dsp:sp>
    <dsp:sp modelId="{FD3C5D57-17AF-4F74-B4A1-0E98D1205F77}">
      <dsp:nvSpPr>
        <dsp:cNvPr id="0" name=""/>
        <dsp:cNvSpPr/>
      </dsp:nvSpPr>
      <dsp:spPr>
        <a:xfrm>
          <a:off x="5343085" y="1357749"/>
          <a:ext cx="629399" cy="62939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65CE8-CC8E-4E1B-BDED-66021E5A9E49}">
      <dsp:nvSpPr>
        <dsp:cNvPr id="0" name=""/>
        <dsp:cNvSpPr/>
      </dsp:nvSpPr>
      <dsp:spPr>
        <a:xfrm>
          <a:off x="37347" y="0"/>
          <a:ext cx="1841885" cy="1374928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EA64D-C422-4FDC-8D38-E88E31D4117F}">
      <dsp:nvSpPr>
        <dsp:cNvPr id="0" name=""/>
        <dsp:cNvSpPr/>
      </dsp:nvSpPr>
      <dsp:spPr>
        <a:xfrm>
          <a:off x="25780" y="1385946"/>
          <a:ext cx="1841885" cy="591219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Performance</a:t>
          </a:r>
          <a:endParaRPr lang="en-US" sz="1800" kern="1200" dirty="0"/>
        </a:p>
      </dsp:txBody>
      <dsp:txXfrm>
        <a:off x="25780" y="1385946"/>
        <a:ext cx="1297102" cy="591219"/>
      </dsp:txXfrm>
    </dsp:sp>
    <dsp:sp modelId="{10409A79-419E-42EC-AA77-A30601F8E91B}">
      <dsp:nvSpPr>
        <dsp:cNvPr id="0" name=""/>
        <dsp:cNvSpPr/>
      </dsp:nvSpPr>
      <dsp:spPr>
        <a:xfrm>
          <a:off x="1242096" y="1352978"/>
          <a:ext cx="644659" cy="64465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0300C-E28D-45C9-8568-5A3879F0074C}">
      <dsp:nvSpPr>
        <dsp:cNvPr id="0" name=""/>
        <dsp:cNvSpPr/>
      </dsp:nvSpPr>
      <dsp:spPr>
        <a:xfrm>
          <a:off x="2173997" y="1021465"/>
          <a:ext cx="1841885" cy="1374928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E7E1-9E3D-43A8-AC9A-23FE6FF9F9AF}">
      <dsp:nvSpPr>
        <dsp:cNvPr id="0" name=""/>
        <dsp:cNvSpPr/>
      </dsp:nvSpPr>
      <dsp:spPr>
        <a:xfrm>
          <a:off x="2125131" y="2408058"/>
          <a:ext cx="1893936" cy="591219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Safety</a:t>
          </a:r>
          <a:endParaRPr lang="en-US" sz="1800" kern="1200" dirty="0"/>
        </a:p>
      </dsp:txBody>
      <dsp:txXfrm>
        <a:off x="2125131" y="2408058"/>
        <a:ext cx="1333758" cy="591219"/>
      </dsp:txXfrm>
    </dsp:sp>
    <dsp:sp modelId="{AD88241C-F1BE-4BA0-85B9-4EACD169ED26}">
      <dsp:nvSpPr>
        <dsp:cNvPr id="0" name=""/>
        <dsp:cNvSpPr/>
      </dsp:nvSpPr>
      <dsp:spPr>
        <a:xfrm>
          <a:off x="3273072" y="2382705"/>
          <a:ext cx="644659" cy="64465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9C15B-3934-4C4E-981F-EE306A487312}">
      <dsp:nvSpPr>
        <dsp:cNvPr id="0" name=""/>
        <dsp:cNvSpPr/>
      </dsp:nvSpPr>
      <dsp:spPr>
        <a:xfrm>
          <a:off x="4350689" y="48857"/>
          <a:ext cx="1841885" cy="1374928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D4562-E415-4B35-ACA9-B516C37A3757}">
      <dsp:nvSpPr>
        <dsp:cNvPr id="0" name=""/>
        <dsp:cNvSpPr/>
      </dsp:nvSpPr>
      <dsp:spPr>
        <a:xfrm>
          <a:off x="4362274" y="1446969"/>
          <a:ext cx="1841885" cy="591219"/>
        </a:xfrm>
        <a:prstGeom prst="rect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Security</a:t>
          </a:r>
        </a:p>
      </dsp:txBody>
      <dsp:txXfrm>
        <a:off x="4362274" y="1446969"/>
        <a:ext cx="1297102" cy="591219"/>
      </dsp:txXfrm>
    </dsp:sp>
    <dsp:sp modelId="{4EA1CCDF-3B59-463F-8322-1046ED297C54}">
      <dsp:nvSpPr>
        <dsp:cNvPr id="0" name=""/>
        <dsp:cNvSpPr/>
      </dsp:nvSpPr>
      <dsp:spPr>
        <a:xfrm>
          <a:off x="5466572" y="1502322"/>
          <a:ext cx="644659" cy="60763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4E425-E55D-4AB7-B5BD-4CF4207249B3}">
      <dsp:nvSpPr>
        <dsp:cNvPr id="0" name=""/>
        <dsp:cNvSpPr/>
      </dsp:nvSpPr>
      <dsp:spPr>
        <a:xfrm rot="1744467">
          <a:off x="2056978" y="2523346"/>
          <a:ext cx="803632" cy="66972"/>
        </a:xfrm>
        <a:custGeom>
          <a:avLst/>
          <a:gdLst/>
          <a:ahLst/>
          <a:cxnLst/>
          <a:rect l="0" t="0" r="0" b="0"/>
          <a:pathLst>
            <a:path>
              <a:moveTo>
                <a:pt x="0" y="33486"/>
              </a:moveTo>
              <a:lnTo>
                <a:pt x="803632" y="3348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DD56-F696-45B7-ADAA-81B73D2E9559}">
      <dsp:nvSpPr>
        <dsp:cNvPr id="0" name=""/>
        <dsp:cNvSpPr/>
      </dsp:nvSpPr>
      <dsp:spPr>
        <a:xfrm rot="19931308">
          <a:off x="2062233" y="1249621"/>
          <a:ext cx="785688" cy="66972"/>
        </a:xfrm>
        <a:custGeom>
          <a:avLst/>
          <a:gdLst/>
          <a:ahLst/>
          <a:cxnLst/>
          <a:rect l="0" t="0" r="0" b="0"/>
          <a:pathLst>
            <a:path>
              <a:moveTo>
                <a:pt x="0" y="33486"/>
              </a:moveTo>
              <a:lnTo>
                <a:pt x="785688" y="3348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A8F08-208C-4561-A1DA-23D314C1D496}">
      <dsp:nvSpPr>
        <dsp:cNvPr id="0" name=""/>
        <dsp:cNvSpPr/>
      </dsp:nvSpPr>
      <dsp:spPr>
        <a:xfrm>
          <a:off x="-58858" y="531375"/>
          <a:ext cx="2680569" cy="27416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F8F31-7D91-4593-9992-B68D94A5C785}">
      <dsp:nvSpPr>
        <dsp:cNvPr id="0" name=""/>
        <dsp:cNvSpPr/>
      </dsp:nvSpPr>
      <dsp:spPr>
        <a:xfrm>
          <a:off x="2720741" y="61260"/>
          <a:ext cx="1416317" cy="1416317"/>
        </a:xfrm>
        <a:prstGeom prst="ellipse">
          <a:avLst/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Business analyst</a:t>
          </a:r>
          <a:endParaRPr lang="en-IN" sz="2100" kern="1200" dirty="0"/>
        </a:p>
      </dsp:txBody>
      <dsp:txXfrm>
        <a:off x="2928156" y="268675"/>
        <a:ext cx="1001487" cy="1001487"/>
      </dsp:txXfrm>
    </dsp:sp>
    <dsp:sp modelId="{560C5B35-091E-45E2-83E5-9238782547BB}">
      <dsp:nvSpPr>
        <dsp:cNvPr id="0" name=""/>
        <dsp:cNvSpPr/>
      </dsp:nvSpPr>
      <dsp:spPr>
        <a:xfrm>
          <a:off x="2720741" y="2388061"/>
          <a:ext cx="1416317" cy="1416317"/>
        </a:xfrm>
        <a:prstGeom prst="ellipse">
          <a:avLst/>
        </a:prstGeom>
        <a:solidFill>
          <a:schemeClr val="accent2">
            <a:shade val="50000"/>
            <a:hueOff val="-27656"/>
            <a:satOff val="-5606"/>
            <a:lumOff val="30834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users</a:t>
          </a:r>
          <a:endParaRPr lang="en-IN" sz="2100" kern="1200"/>
        </a:p>
      </dsp:txBody>
      <dsp:txXfrm>
        <a:off x="2928156" y="2595476"/>
        <a:ext cx="1001487" cy="10014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E97F5-595F-4625-A134-2D2BAFB6C89E}">
      <dsp:nvSpPr>
        <dsp:cNvPr id="0" name=""/>
        <dsp:cNvSpPr/>
      </dsp:nvSpPr>
      <dsp:spPr>
        <a:xfrm>
          <a:off x="3173263" y="1165960"/>
          <a:ext cx="992044" cy="9920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Cleaning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</a:rPr>
            <a:t>structuring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318544" y="1311241"/>
        <a:ext cx="701482" cy="701482"/>
      </dsp:txXfrm>
    </dsp:sp>
    <dsp:sp modelId="{E552104E-BE5F-4D76-BF30-E11415320E53}">
      <dsp:nvSpPr>
        <dsp:cNvPr id="0" name=""/>
        <dsp:cNvSpPr/>
      </dsp:nvSpPr>
      <dsp:spPr>
        <a:xfrm rot="17382762">
          <a:off x="3727645" y="1027004"/>
          <a:ext cx="328809" cy="26510"/>
        </a:xfrm>
        <a:custGeom>
          <a:avLst/>
          <a:gdLst/>
          <a:ahLst/>
          <a:cxnLst/>
          <a:rect l="0" t="0" r="0" b="0"/>
          <a:pathLst>
            <a:path>
              <a:moveTo>
                <a:pt x="0" y="13255"/>
              </a:moveTo>
              <a:lnTo>
                <a:pt x="328809" y="13255"/>
              </a:lnTo>
            </a:path>
          </a:pathLst>
        </a:custGeom>
        <a:noFill/>
        <a:ln w="44450" cap="flat" cmpd="sng" algn="ctr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effectLst/>
        <a:scene3d>
          <a:camera prst="orthographicFront"/>
          <a:lightRig rig="harsh" dir="t">
            <a:rot lat="0" lon="0" rev="1800000"/>
          </a:lightRig>
        </a:scene3d>
        <a:sp3d prstMaterial="softEdg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3883830" y="1032039"/>
        <a:ext cx="16440" cy="16440"/>
      </dsp:txXfrm>
    </dsp:sp>
    <dsp:sp modelId="{1F7F595E-4126-4C20-A9C9-9291F690CD1C}">
      <dsp:nvSpPr>
        <dsp:cNvPr id="0" name=""/>
        <dsp:cNvSpPr/>
      </dsp:nvSpPr>
      <dsp:spPr>
        <a:xfrm>
          <a:off x="3727823" y="241923"/>
          <a:ext cx="662993" cy="662993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254000" h="190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</a:rPr>
            <a:t>Text mining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824916" y="339016"/>
        <a:ext cx="468807" cy="468807"/>
      </dsp:txXfrm>
    </dsp:sp>
    <dsp:sp modelId="{8D88E672-44A6-4EB5-9498-9373A01847AF}">
      <dsp:nvSpPr>
        <dsp:cNvPr id="0" name=""/>
        <dsp:cNvSpPr/>
      </dsp:nvSpPr>
      <dsp:spPr>
        <a:xfrm rot="20142945">
          <a:off x="4077082" y="1238664"/>
          <a:ext cx="1002116" cy="26510"/>
        </a:xfrm>
        <a:custGeom>
          <a:avLst/>
          <a:gdLst/>
          <a:ahLst/>
          <a:cxnLst/>
          <a:rect l="0" t="0" r="0" b="0"/>
          <a:pathLst>
            <a:path>
              <a:moveTo>
                <a:pt x="0" y="13255"/>
              </a:moveTo>
              <a:lnTo>
                <a:pt x="1002116" y="13255"/>
              </a:lnTo>
            </a:path>
          </a:pathLst>
        </a:custGeom>
        <a:noFill/>
        <a:ln w="44450" cap="flat" cmpd="sng" algn="ctr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effectLst/>
        <a:scene3d>
          <a:camera prst="orthographicFront"/>
          <a:lightRig rig="harsh" dir="t">
            <a:rot lat="0" lon="0" rev="1800000"/>
          </a:lightRig>
        </a:scene3d>
        <a:sp3d prstMaterial="softEdg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553087" y="1226866"/>
        <a:ext cx="50105" cy="50105"/>
      </dsp:txXfrm>
    </dsp:sp>
    <dsp:sp modelId="{D29D58AC-E17B-4128-B524-F38FC6F34E00}">
      <dsp:nvSpPr>
        <dsp:cNvPr id="0" name=""/>
        <dsp:cNvSpPr/>
      </dsp:nvSpPr>
      <dsp:spPr>
        <a:xfrm>
          <a:off x="4999647" y="484178"/>
          <a:ext cx="795986" cy="795986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  <a:latin typeface="Calibri"/>
              <a:ea typeface="+mn-ea"/>
              <a:cs typeface="+mn-cs"/>
            </a:rPr>
            <a:t>Missing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solidFill>
                <a:schemeClr val="bg1"/>
              </a:solidFill>
            </a:rPr>
            <a:t>data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116216" y="600747"/>
        <a:ext cx="562848" cy="562848"/>
      </dsp:txXfrm>
    </dsp:sp>
    <dsp:sp modelId="{2F359DFB-2A45-4028-95B1-B783F3BA334F}">
      <dsp:nvSpPr>
        <dsp:cNvPr id="0" name=""/>
        <dsp:cNvSpPr/>
      </dsp:nvSpPr>
      <dsp:spPr>
        <a:xfrm rot="2454516">
          <a:off x="3972280" y="2166260"/>
          <a:ext cx="588560" cy="26510"/>
        </a:xfrm>
        <a:custGeom>
          <a:avLst/>
          <a:gdLst/>
          <a:ahLst/>
          <a:cxnLst/>
          <a:rect l="0" t="0" r="0" b="0"/>
          <a:pathLst>
            <a:path>
              <a:moveTo>
                <a:pt x="0" y="13255"/>
              </a:moveTo>
              <a:lnTo>
                <a:pt x="588560" y="13255"/>
              </a:lnTo>
            </a:path>
          </a:pathLst>
        </a:custGeom>
        <a:noFill/>
        <a:ln w="44450" cap="flat" cmpd="sng" algn="ctr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effectLst/>
        <a:scene3d>
          <a:camera prst="orthographicFront"/>
          <a:lightRig rig="harsh" dir="t">
            <a:rot lat="0" lon="0" rev="1800000"/>
          </a:lightRig>
        </a:scene3d>
        <a:sp3d prstMaterial="softEdg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4251846" y="2164801"/>
        <a:ext cx="29428" cy="29428"/>
      </dsp:txXfrm>
    </dsp:sp>
    <dsp:sp modelId="{31346148-B8F5-4EE2-AF7B-D13BDA9171B0}">
      <dsp:nvSpPr>
        <dsp:cNvPr id="0" name=""/>
        <dsp:cNvSpPr/>
      </dsp:nvSpPr>
      <dsp:spPr>
        <a:xfrm>
          <a:off x="4339647" y="2161223"/>
          <a:ext cx="1222684" cy="1222684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04800" h="152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bg1"/>
              </a:solidFill>
            </a:rPr>
            <a:t>Date &amp; time parsing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518705" y="2340281"/>
        <a:ext cx="864568" cy="864568"/>
      </dsp:txXfrm>
    </dsp:sp>
    <dsp:sp modelId="{E3C5A563-B800-4E71-B752-F745C7A72F53}">
      <dsp:nvSpPr>
        <dsp:cNvPr id="0" name=""/>
        <dsp:cNvSpPr/>
      </dsp:nvSpPr>
      <dsp:spPr>
        <a:xfrm rot="9395946">
          <a:off x="2621720" y="1968401"/>
          <a:ext cx="617747" cy="26510"/>
        </a:xfrm>
        <a:custGeom>
          <a:avLst/>
          <a:gdLst/>
          <a:ahLst/>
          <a:cxnLst/>
          <a:rect l="0" t="0" r="0" b="0"/>
          <a:pathLst>
            <a:path>
              <a:moveTo>
                <a:pt x="0" y="13255"/>
              </a:moveTo>
              <a:lnTo>
                <a:pt x="617747" y="13255"/>
              </a:lnTo>
            </a:path>
          </a:pathLst>
        </a:custGeom>
        <a:noFill/>
        <a:ln w="44450" cap="flat" cmpd="sng" algn="ctr"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prstDash val="sysDot"/>
        </a:ln>
        <a:effectLst/>
        <a:scene3d>
          <a:camera prst="orthographicFront"/>
          <a:lightRig rig="harsh" dir="t">
            <a:rot lat="0" lon="0" rev="1800000"/>
          </a:lightRig>
        </a:scene3d>
        <a:sp3d prstMaterial="softEdg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 rot="10800000">
        <a:off x="2915150" y="1966213"/>
        <a:ext cx="30887" cy="30887"/>
      </dsp:txXfrm>
    </dsp:sp>
    <dsp:sp modelId="{0A2A604E-9043-4491-AB56-D7E31124970C}">
      <dsp:nvSpPr>
        <dsp:cNvPr id="0" name=""/>
        <dsp:cNvSpPr/>
      </dsp:nvSpPr>
      <dsp:spPr>
        <a:xfrm>
          <a:off x="728044" y="1501073"/>
          <a:ext cx="2001389" cy="2001389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114300" dist="38100" dir="5400000" sx="103000" sy="103000" rotWithShape="0">
            <a:srgbClr val="000000">
              <a:alpha val="35000"/>
            </a:srgbClr>
          </a:outerShdw>
        </a:effectLst>
        <a:scene3d>
          <a:camera prst="orthographicFront"/>
          <a:lightRig rig="harsh" dir="t">
            <a:rot lat="0" lon="0" rev="1800000"/>
          </a:lightRig>
        </a:scene3d>
        <a:sp3d prstMaterial="softEdge">
          <a:bevelT w="381000" h="381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Data wrangling</a:t>
          </a:r>
        </a:p>
      </dsp:txBody>
      <dsp:txXfrm>
        <a:off x="1021141" y="1794170"/>
        <a:ext cx="1415195" cy="14151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315F6-50FD-4313-8F35-80A50B26903E}">
      <dsp:nvSpPr>
        <dsp:cNvPr id="0" name=""/>
        <dsp:cNvSpPr/>
      </dsp:nvSpPr>
      <dsp:spPr>
        <a:xfrm>
          <a:off x="5434530" y="896088"/>
          <a:ext cx="2373716" cy="2374155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964F1E-67C1-4CFD-A95D-363D6B53722B}">
      <dsp:nvSpPr>
        <dsp:cNvPr id="0" name=""/>
        <dsp:cNvSpPr/>
      </dsp:nvSpPr>
      <dsp:spPr>
        <a:xfrm>
          <a:off x="5513345" y="975240"/>
          <a:ext cx="2216086" cy="2215850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DISPLAY USING VISUAL METHODS</a:t>
          </a:r>
          <a:endParaRPr lang="en-IN" sz="1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>
        <a:off x="5830149" y="1291850"/>
        <a:ext cx="1582477" cy="1582631"/>
      </dsp:txXfrm>
    </dsp:sp>
    <dsp:sp modelId="{2994B1B3-9AC5-4965-AFD5-ECB5A0508045}">
      <dsp:nvSpPr>
        <dsp:cNvPr id="0" name=""/>
        <dsp:cNvSpPr/>
      </dsp:nvSpPr>
      <dsp:spPr>
        <a:xfrm rot="2700000">
          <a:off x="2984085" y="898958"/>
          <a:ext cx="2367998" cy="2367998"/>
        </a:xfrm>
        <a:prstGeom prst="teardrop">
          <a:avLst>
            <a:gd name="adj" fmla="val 100000"/>
          </a:avLst>
        </a:prstGeom>
        <a:solidFill>
          <a:schemeClr val="tx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BF7710-B9B7-47C7-85DA-50DE6B0AB847}">
      <dsp:nvSpPr>
        <dsp:cNvPr id="0" name=""/>
        <dsp:cNvSpPr/>
      </dsp:nvSpPr>
      <dsp:spPr>
        <a:xfrm>
          <a:off x="3060041" y="975240"/>
          <a:ext cx="2216086" cy="2215850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SUMMARIZE THEIR MAIN CHARACTERSTICS</a:t>
          </a:r>
          <a:endParaRPr lang="en-IN" sz="1700" kern="1200" dirty="0"/>
        </a:p>
      </dsp:txBody>
      <dsp:txXfrm>
        <a:off x="3376846" y="1291850"/>
        <a:ext cx="1582477" cy="1582631"/>
      </dsp:txXfrm>
    </dsp:sp>
    <dsp:sp modelId="{2F1E37E5-B817-49BC-A94E-64C8CC62B20C}">
      <dsp:nvSpPr>
        <dsp:cNvPr id="0" name=""/>
        <dsp:cNvSpPr/>
      </dsp:nvSpPr>
      <dsp:spPr>
        <a:xfrm rot="2700000">
          <a:off x="530781" y="898958"/>
          <a:ext cx="2367998" cy="2367998"/>
        </a:xfrm>
        <a:prstGeom prst="teardrop">
          <a:avLst>
            <a:gd name="adj" fmla="val 100000"/>
          </a:avLst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D13C43-DF29-4446-91DB-CB8955EE8C86}">
      <dsp:nvSpPr>
        <dsp:cNvPr id="0" name=""/>
        <dsp:cNvSpPr/>
      </dsp:nvSpPr>
      <dsp:spPr>
        <a:xfrm>
          <a:off x="606737" y="975240"/>
          <a:ext cx="2216086" cy="2215850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ANALYZING DATASETS</a:t>
          </a:r>
          <a:endParaRPr lang="en-IN" sz="1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>
        <a:off x="923542" y="1291850"/>
        <a:ext cx="1582477" cy="15826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9B36A-E7D3-4411-8091-1E020746BCB7}">
      <dsp:nvSpPr>
        <dsp:cNvPr id="0" name=""/>
        <dsp:cNvSpPr/>
      </dsp:nvSpPr>
      <dsp:spPr>
        <a:xfrm>
          <a:off x="460895" y="2421"/>
          <a:ext cx="1528533" cy="11410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C9712-41E3-498E-9B59-A2557B5F6BE0}">
      <dsp:nvSpPr>
        <dsp:cNvPr id="0" name=""/>
        <dsp:cNvSpPr/>
      </dsp:nvSpPr>
      <dsp:spPr>
        <a:xfrm>
          <a:off x="437753" y="1143439"/>
          <a:ext cx="1528533" cy="490637"/>
        </a:xfrm>
        <a:prstGeom prst="rect">
          <a:avLst/>
        </a:prstGeom>
        <a:solidFill>
          <a:schemeClr val="tx2">
            <a:lumMod val="7500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</a:t>
          </a:r>
          <a:r>
            <a:rPr lang="en-US" sz="1500" kern="1200" baseline="0" dirty="0"/>
            <a:t> the success</a:t>
          </a:r>
          <a:endParaRPr lang="en-IN" sz="1500" kern="1200" dirty="0"/>
        </a:p>
      </dsp:txBody>
      <dsp:txXfrm>
        <a:off x="437753" y="1143439"/>
        <a:ext cx="1076431" cy="490637"/>
      </dsp:txXfrm>
    </dsp:sp>
    <dsp:sp modelId="{3D7A53D9-D2D8-4076-BD56-C6F8204111D8}">
      <dsp:nvSpPr>
        <dsp:cNvPr id="0" name=""/>
        <dsp:cNvSpPr/>
      </dsp:nvSpPr>
      <dsp:spPr>
        <a:xfrm>
          <a:off x="1820273" y="1181281"/>
          <a:ext cx="534986" cy="5349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B269AB-68B1-4132-AB75-799BAC248981}">
      <dsp:nvSpPr>
        <dsp:cNvPr id="0" name=""/>
        <dsp:cNvSpPr/>
      </dsp:nvSpPr>
      <dsp:spPr>
        <a:xfrm>
          <a:off x="2572188" y="2421"/>
          <a:ext cx="1528533" cy="11410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4DEDAF-C34B-4480-BC5D-5C8A1E186BDF}">
      <dsp:nvSpPr>
        <dsp:cNvPr id="0" name=""/>
        <dsp:cNvSpPr/>
      </dsp:nvSpPr>
      <dsp:spPr>
        <a:xfrm>
          <a:off x="2572188" y="1143439"/>
          <a:ext cx="1528533" cy="490637"/>
        </a:xfrm>
        <a:prstGeom prst="rect">
          <a:avLst/>
        </a:prstGeom>
        <a:solidFill>
          <a:schemeClr val="tx2">
            <a:lumMod val="7500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Predict the failure</a:t>
          </a:r>
          <a:endParaRPr lang="en-IN" sz="1500" kern="1200" dirty="0"/>
        </a:p>
      </dsp:txBody>
      <dsp:txXfrm>
        <a:off x="2572188" y="1143439"/>
        <a:ext cx="1076431" cy="490637"/>
      </dsp:txXfrm>
    </dsp:sp>
    <dsp:sp modelId="{02AB9C30-8749-46F1-85F4-CB284E565D4C}">
      <dsp:nvSpPr>
        <dsp:cNvPr id="0" name=""/>
        <dsp:cNvSpPr/>
      </dsp:nvSpPr>
      <dsp:spPr>
        <a:xfrm>
          <a:off x="3551211" y="1144019"/>
          <a:ext cx="534986" cy="53498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C3F5BB-CA15-43B5-9688-BDFBEEBB91F1}">
      <dsp:nvSpPr>
        <dsp:cNvPr id="0" name=""/>
        <dsp:cNvSpPr/>
      </dsp:nvSpPr>
      <dsp:spPr>
        <a:xfrm>
          <a:off x="1678589" y="2021327"/>
          <a:ext cx="1528533" cy="11410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4E93ED-49E2-4C86-B2C2-0BCA105FD37D}">
      <dsp:nvSpPr>
        <dsp:cNvPr id="0" name=""/>
        <dsp:cNvSpPr/>
      </dsp:nvSpPr>
      <dsp:spPr>
        <a:xfrm>
          <a:off x="1678589" y="3162345"/>
          <a:ext cx="1528533" cy="490637"/>
        </a:xfrm>
        <a:prstGeom prst="rect">
          <a:avLst/>
        </a:prstGeom>
        <a:solidFill>
          <a:schemeClr val="tx2">
            <a:lumMod val="75000"/>
          </a:schemeClr>
        </a:solidFill>
        <a:ln w="9525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Using</a:t>
          </a:r>
          <a:r>
            <a:rPr lang="en-US" sz="1500" kern="1200" baseline="0" dirty="0"/>
            <a:t> known factors.</a:t>
          </a:r>
          <a:endParaRPr lang="en-IN" sz="1500" kern="1200" dirty="0"/>
        </a:p>
      </dsp:txBody>
      <dsp:txXfrm>
        <a:off x="1678589" y="3162345"/>
        <a:ext cx="1076431" cy="490637"/>
      </dsp:txXfrm>
    </dsp:sp>
    <dsp:sp modelId="{1BFE8029-B921-41D6-9A92-16496D843465}">
      <dsp:nvSpPr>
        <dsp:cNvPr id="0" name=""/>
        <dsp:cNvSpPr/>
      </dsp:nvSpPr>
      <dsp:spPr>
        <a:xfrm>
          <a:off x="2685742" y="3162924"/>
          <a:ext cx="534986" cy="53498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FEF69-5570-4AAE-80E7-FD7F21FDEBD4}">
      <dsp:nvSpPr>
        <dsp:cNvPr id="0" name=""/>
        <dsp:cNvSpPr/>
      </dsp:nvSpPr>
      <dsp:spPr>
        <a:xfrm rot="5400000">
          <a:off x="-274058" y="276402"/>
          <a:ext cx="1827058" cy="127894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Franklin Gothic Medium Cond" pitchFamily="34" charset="0"/>
            </a:rPr>
            <a:t>NLP</a:t>
          </a:r>
          <a:endParaRPr lang="en-US" sz="2800" kern="1200" dirty="0">
            <a:latin typeface="Franklin Gothic Medium Cond" pitchFamily="34" charset="0"/>
          </a:endParaRPr>
        </a:p>
      </dsp:txBody>
      <dsp:txXfrm rot="-5400000">
        <a:off x="1" y="641815"/>
        <a:ext cx="1278941" cy="548117"/>
      </dsp:txXfrm>
    </dsp:sp>
    <dsp:sp modelId="{501E39BD-DB5B-4377-B255-ABBFE5B487B8}">
      <dsp:nvSpPr>
        <dsp:cNvPr id="0" name=""/>
        <dsp:cNvSpPr/>
      </dsp:nvSpPr>
      <dsp:spPr>
        <a:xfrm rot="5400000">
          <a:off x="3147380" y="-1866095"/>
          <a:ext cx="1188212" cy="4925090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It Measures the inclination of people’s opinion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</dsp:txBody>
      <dsp:txXfrm rot="-5400000">
        <a:off x="1278941" y="60348"/>
        <a:ext cx="4867086" cy="1072204"/>
      </dsp:txXfrm>
    </dsp:sp>
    <dsp:sp modelId="{7C9E8A44-624E-4FF4-89DB-35C85D7D63A2}">
      <dsp:nvSpPr>
        <dsp:cNvPr id="0" name=""/>
        <dsp:cNvSpPr/>
      </dsp:nvSpPr>
      <dsp:spPr>
        <a:xfrm rot="5400000">
          <a:off x="-274058" y="1812888"/>
          <a:ext cx="1827058" cy="127894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Franklin Gothic Medium Cond" pitchFamily="34" charset="0"/>
            </a:rPr>
            <a:t>Analysis</a:t>
          </a:r>
          <a:endParaRPr lang="en-US" sz="2800" kern="1200" dirty="0">
            <a:latin typeface="Franklin Gothic Medium Cond" pitchFamily="34" charset="0"/>
          </a:endParaRPr>
        </a:p>
      </dsp:txBody>
      <dsp:txXfrm rot="-5400000">
        <a:off x="1" y="2178301"/>
        <a:ext cx="1278941" cy="548117"/>
      </dsp:txXfrm>
    </dsp:sp>
    <dsp:sp modelId="{BDCC0456-6034-485E-B8DA-4DC206B3E039}">
      <dsp:nvSpPr>
        <dsp:cNvPr id="0" name=""/>
        <dsp:cNvSpPr/>
      </dsp:nvSpPr>
      <dsp:spPr>
        <a:xfrm rot="5400000">
          <a:off x="3147692" y="-329922"/>
          <a:ext cx="1187588" cy="4925090"/>
        </a:xfrm>
        <a:prstGeom prst="round2SameRect">
          <a:avLst/>
        </a:prstGeom>
        <a:gradFill flip="none" rotWithShape="1">
          <a:gsLst>
            <a:gs pos="0">
              <a:schemeClr val="tx1">
                <a:alpha val="0"/>
              </a:schemeClr>
            </a:gs>
            <a:gs pos="100000">
              <a:schemeClr val="tx1">
                <a:alpha val="55000"/>
              </a:schemeClr>
            </a:gs>
          </a:gsLst>
          <a:lin ang="5400000" scaled="1"/>
          <a:tileRect/>
        </a:gradFill>
        <a:ln w="9525" cap="flat" cmpd="sng" algn="ctr"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5400000" scaled="0"/>
          </a:gra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Extract and analyze subjective information on web</a:t>
          </a:r>
          <a:endParaRPr lang="en-US" sz="2100" kern="1200" dirty="0">
            <a:solidFill>
              <a:schemeClr val="bg1"/>
            </a:solidFill>
            <a:latin typeface="Franklin Gothic Book" pitchFamily="34" charset="0"/>
          </a:endParaRPr>
        </a:p>
      </dsp:txBody>
      <dsp:txXfrm rot="-5400000">
        <a:off x="1278942" y="1596801"/>
        <a:ext cx="4867117" cy="107164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57B26-E431-4F4F-9440-94221A589ED8}">
      <dsp:nvSpPr>
        <dsp:cNvPr id="0" name=""/>
        <dsp:cNvSpPr/>
      </dsp:nvSpPr>
      <dsp:spPr>
        <a:xfrm>
          <a:off x="455567" y="155995"/>
          <a:ext cx="2138362" cy="1577117"/>
        </a:xfrm>
        <a:prstGeom prst="frame">
          <a:avLst>
            <a:gd name="adj1" fmla="val 5450"/>
          </a:avLst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6E8CE2-7572-4A49-A00D-13F7F5B8D4D1}">
      <dsp:nvSpPr>
        <dsp:cNvPr id="0" name=""/>
        <dsp:cNvSpPr/>
      </dsp:nvSpPr>
      <dsp:spPr>
        <a:xfrm>
          <a:off x="455567" y="2085844"/>
          <a:ext cx="2138362" cy="1521682"/>
        </a:xfrm>
        <a:prstGeom prst="frame">
          <a:avLst>
            <a:gd name="adj1" fmla="val 5450"/>
          </a:avLst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7FA94-CEA7-4915-A330-E7E89B0A856B}">
      <dsp:nvSpPr>
        <dsp:cNvPr id="0" name=""/>
        <dsp:cNvSpPr/>
      </dsp:nvSpPr>
      <dsp:spPr>
        <a:xfrm>
          <a:off x="4080512" y="183713"/>
          <a:ext cx="2138362" cy="1521682"/>
        </a:xfrm>
        <a:prstGeom prst="frame">
          <a:avLst>
            <a:gd name="adj1" fmla="val 5450"/>
          </a:avLst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AAA5C-8D24-441F-A78F-7E2E5D498187}">
      <dsp:nvSpPr>
        <dsp:cNvPr id="0" name=""/>
        <dsp:cNvSpPr/>
      </dsp:nvSpPr>
      <dsp:spPr>
        <a:xfrm>
          <a:off x="373349" y="55159"/>
          <a:ext cx="2056144" cy="14393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97748EA-3FB1-481A-B395-0B6E9534E7B8}">
      <dsp:nvSpPr>
        <dsp:cNvPr id="0" name=""/>
        <dsp:cNvSpPr/>
      </dsp:nvSpPr>
      <dsp:spPr>
        <a:xfrm>
          <a:off x="539167" y="1441274"/>
          <a:ext cx="1972544" cy="1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w Cen MT Condensed" pitchFamily="34" charset="0"/>
          </a:endParaRPr>
        </a:p>
      </dsp:txBody>
      <dsp:txXfrm>
        <a:off x="539167" y="1441274"/>
        <a:ext cx="1972544" cy="180625"/>
      </dsp:txXfrm>
    </dsp:sp>
    <dsp:sp modelId="{75657429-62F7-44DD-94E0-309E392201A5}">
      <dsp:nvSpPr>
        <dsp:cNvPr id="0" name=""/>
        <dsp:cNvSpPr/>
      </dsp:nvSpPr>
      <dsp:spPr>
        <a:xfrm>
          <a:off x="2680984" y="183713"/>
          <a:ext cx="977635" cy="152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E508A-AAA0-487C-89DF-10E563967B6A}">
      <dsp:nvSpPr>
        <dsp:cNvPr id="0" name=""/>
        <dsp:cNvSpPr/>
      </dsp:nvSpPr>
      <dsp:spPr>
        <a:xfrm>
          <a:off x="4080512" y="2058126"/>
          <a:ext cx="2138362" cy="1521682"/>
        </a:xfrm>
        <a:prstGeom prst="frame">
          <a:avLst>
            <a:gd name="adj1" fmla="val 5450"/>
          </a:avLst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CB4E1-2E70-4090-86B3-60C4FCDE0AA6}">
      <dsp:nvSpPr>
        <dsp:cNvPr id="0" name=""/>
        <dsp:cNvSpPr/>
      </dsp:nvSpPr>
      <dsp:spPr>
        <a:xfrm>
          <a:off x="373349" y="1903514"/>
          <a:ext cx="2056144" cy="143937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A682164-2650-4314-842E-0500D2C1FEFB}">
      <dsp:nvSpPr>
        <dsp:cNvPr id="0" name=""/>
        <dsp:cNvSpPr/>
      </dsp:nvSpPr>
      <dsp:spPr>
        <a:xfrm>
          <a:off x="539167" y="3343405"/>
          <a:ext cx="1972544" cy="1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w Cen MT Condensed" pitchFamily="34" charset="0"/>
          </a:endParaRPr>
        </a:p>
      </dsp:txBody>
      <dsp:txXfrm>
        <a:off x="539167" y="3343405"/>
        <a:ext cx="1972544" cy="180625"/>
      </dsp:txXfrm>
    </dsp:sp>
    <dsp:sp modelId="{2016514B-3BBD-4967-B9C2-1B1B4F93A0BE}">
      <dsp:nvSpPr>
        <dsp:cNvPr id="0" name=""/>
        <dsp:cNvSpPr/>
      </dsp:nvSpPr>
      <dsp:spPr>
        <a:xfrm>
          <a:off x="2680984" y="2085844"/>
          <a:ext cx="977635" cy="152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CE65D-51B9-4F87-A62A-DF0428E9E80B}">
      <dsp:nvSpPr>
        <dsp:cNvPr id="0" name=""/>
        <dsp:cNvSpPr/>
      </dsp:nvSpPr>
      <dsp:spPr>
        <a:xfrm>
          <a:off x="3998294" y="1383"/>
          <a:ext cx="2056144" cy="14393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9F64C3A-2417-4DC8-AA96-F2478E6E6234}">
      <dsp:nvSpPr>
        <dsp:cNvPr id="0" name=""/>
        <dsp:cNvSpPr/>
      </dsp:nvSpPr>
      <dsp:spPr>
        <a:xfrm>
          <a:off x="4164112" y="1441274"/>
          <a:ext cx="1972544" cy="1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w Cen MT Condensed" pitchFamily="34" charset="0"/>
          </a:endParaRPr>
        </a:p>
      </dsp:txBody>
      <dsp:txXfrm>
        <a:off x="4164112" y="1441274"/>
        <a:ext cx="1972544" cy="180625"/>
      </dsp:txXfrm>
    </dsp:sp>
    <dsp:sp modelId="{3038DB9F-D6DA-4099-9466-8C662D4887EF}">
      <dsp:nvSpPr>
        <dsp:cNvPr id="0" name=""/>
        <dsp:cNvSpPr/>
      </dsp:nvSpPr>
      <dsp:spPr>
        <a:xfrm>
          <a:off x="6305929" y="183713"/>
          <a:ext cx="977635" cy="152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EED37-EE53-4525-A222-AB47AED7F697}">
      <dsp:nvSpPr>
        <dsp:cNvPr id="0" name=""/>
        <dsp:cNvSpPr/>
      </dsp:nvSpPr>
      <dsp:spPr>
        <a:xfrm>
          <a:off x="3998294" y="1875797"/>
          <a:ext cx="2056144" cy="143937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B9472EF-367E-460E-B355-A8FB789D8F9D}">
      <dsp:nvSpPr>
        <dsp:cNvPr id="0" name=""/>
        <dsp:cNvSpPr/>
      </dsp:nvSpPr>
      <dsp:spPr>
        <a:xfrm>
          <a:off x="4164112" y="3315687"/>
          <a:ext cx="1972544" cy="18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Tw Cen MT Condensed" pitchFamily="34" charset="0"/>
          </a:endParaRPr>
        </a:p>
      </dsp:txBody>
      <dsp:txXfrm>
        <a:off x="4164112" y="3315687"/>
        <a:ext cx="1972544" cy="180625"/>
      </dsp:txXfrm>
    </dsp:sp>
    <dsp:sp modelId="{51FEE5F6-9B52-47D3-8FB1-2536CDE62341}">
      <dsp:nvSpPr>
        <dsp:cNvPr id="0" name=""/>
        <dsp:cNvSpPr/>
      </dsp:nvSpPr>
      <dsp:spPr>
        <a:xfrm>
          <a:off x="6305929" y="2058126"/>
          <a:ext cx="977635" cy="152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F0A48-51F3-4633-9655-0D4D301718A7}">
      <dsp:nvSpPr>
        <dsp:cNvPr id="0" name=""/>
        <dsp:cNvSpPr/>
      </dsp:nvSpPr>
      <dsp:spPr>
        <a:xfrm>
          <a:off x="43126" y="736564"/>
          <a:ext cx="3764834" cy="31261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/>
        <a:sp3d z="-30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9225F-3F98-434B-83C5-8A74E2E65D36}">
      <dsp:nvSpPr>
        <dsp:cNvPr id="0" name=""/>
        <dsp:cNvSpPr/>
      </dsp:nvSpPr>
      <dsp:spPr>
        <a:xfrm>
          <a:off x="745143" y="3247951"/>
          <a:ext cx="7081044" cy="92279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w Cen MT Condensed" pitchFamily="34" charset="0"/>
            </a:rPr>
            <a:t>Amazon  prime has 75 million subscriber, navigation and UI of  prime is still not </a:t>
          </a:r>
          <a:r>
            <a:rPr lang="en-US" sz="2800" kern="1200" dirty="0" err="1">
              <a:latin typeface="Tw Cen MT Condensed" pitchFamily="34" charset="0"/>
            </a:rPr>
            <a:t>seamless,and</a:t>
          </a:r>
          <a:r>
            <a:rPr lang="en-US" sz="2800" kern="1200" dirty="0">
              <a:latin typeface="Tw Cen MT Condensed" pitchFamily="34" charset="0"/>
            </a:rPr>
            <a:t> algorithm are less efficient.</a:t>
          </a:r>
        </a:p>
      </dsp:txBody>
      <dsp:txXfrm>
        <a:off x="745143" y="3247951"/>
        <a:ext cx="7081044" cy="9227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F0A48-51F3-4633-9655-0D4D301718A7}">
      <dsp:nvSpPr>
        <dsp:cNvPr id="0" name=""/>
        <dsp:cNvSpPr/>
      </dsp:nvSpPr>
      <dsp:spPr>
        <a:xfrm>
          <a:off x="43126" y="736564"/>
          <a:ext cx="3764834" cy="31261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  <a:sp3d z="-30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9225F-3F98-434B-83C5-8A74E2E65D36}">
      <dsp:nvSpPr>
        <dsp:cNvPr id="0" name=""/>
        <dsp:cNvSpPr/>
      </dsp:nvSpPr>
      <dsp:spPr>
        <a:xfrm>
          <a:off x="0" y="2999183"/>
          <a:ext cx="7081044" cy="922793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 Condensed" pitchFamily="34" charset="0"/>
              <a:ea typeface="+mn-ea"/>
              <a:cs typeface="+mn-cs"/>
            </a:rPr>
            <a:t>Netflix</a:t>
          </a:r>
          <a:r>
            <a:rPr lang="en-US" sz="2800" kern="1200" dirty="0">
              <a:latin typeface="Tw Cen MT Condensed" pitchFamily="34" charset="0"/>
            </a:rPr>
            <a:t> have clever algorithm that can’t go wrong and its is one of the best feature</a:t>
          </a:r>
        </a:p>
      </dsp:txBody>
      <dsp:txXfrm>
        <a:off x="0" y="2999183"/>
        <a:ext cx="7081044" cy="922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AA564-2D02-4C79-A0CD-EC5644FDC4FA}">
      <dsp:nvSpPr>
        <dsp:cNvPr id="0" name=""/>
        <dsp:cNvSpPr/>
      </dsp:nvSpPr>
      <dsp:spPr>
        <a:xfrm>
          <a:off x="0" y="0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will provide tools and techniques for Competitive Analysis.</a:t>
          </a:r>
          <a:endParaRPr lang="en-US" sz="2000" kern="1200" dirty="0">
            <a:latin typeface="Tw Cen MT" pitchFamily="34" charset="0"/>
          </a:endParaRPr>
        </a:p>
      </dsp:txBody>
      <dsp:txXfrm>
        <a:off x="1462775" y="0"/>
        <a:ext cx="5439341" cy="823525"/>
      </dsp:txXfrm>
    </dsp:sp>
    <dsp:sp modelId="{36133411-8FE4-4491-BA08-56144C63CB99}">
      <dsp:nvSpPr>
        <dsp:cNvPr id="0" name=""/>
        <dsp:cNvSpPr/>
      </dsp:nvSpPr>
      <dsp:spPr>
        <a:xfrm>
          <a:off x="82352" y="82352"/>
          <a:ext cx="1380423" cy="658820"/>
        </a:xfrm>
        <a:prstGeom prst="round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8000" b="-48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55DC1D-2488-4424-936F-00C76D4A824B}">
      <dsp:nvSpPr>
        <dsp:cNvPr id="0" name=""/>
        <dsp:cNvSpPr/>
      </dsp:nvSpPr>
      <dsp:spPr>
        <a:xfrm>
          <a:off x="0" y="905877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>
              <a:latin typeface="Tw Cen MT" pitchFamily="34" charset="0"/>
            </a:rPr>
            <a:t>It</a:t>
          </a:r>
          <a:r>
            <a:rPr lang="en-US" sz="2000" kern="1200" baseline="0" dirty="0">
              <a:latin typeface="Tw Cen MT" pitchFamily="34" charset="0"/>
            </a:rPr>
            <a:t> will facilitate other streaming website to survive in market.</a:t>
          </a:r>
          <a:endParaRPr lang="en-US" sz="2000" kern="1200" dirty="0">
            <a:latin typeface="Tw Cen MT" pitchFamily="34" charset="0"/>
          </a:endParaRPr>
        </a:p>
      </dsp:txBody>
      <dsp:txXfrm>
        <a:off x="1462775" y="905877"/>
        <a:ext cx="5439341" cy="823525"/>
      </dsp:txXfrm>
    </dsp:sp>
    <dsp:sp modelId="{8B82C056-6D44-4EC6-B428-208028A042F5}">
      <dsp:nvSpPr>
        <dsp:cNvPr id="0" name=""/>
        <dsp:cNvSpPr/>
      </dsp:nvSpPr>
      <dsp:spPr>
        <a:xfrm>
          <a:off x="82352" y="988230"/>
          <a:ext cx="1380423" cy="658820"/>
        </a:xfrm>
        <a:prstGeom prst="round2Diag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EE08B3-1990-4730-B352-C1BE95C73039}">
      <dsp:nvSpPr>
        <dsp:cNvPr id="0" name=""/>
        <dsp:cNvSpPr/>
      </dsp:nvSpPr>
      <dsp:spPr>
        <a:xfrm>
          <a:off x="0" y="1811755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>
              <a:latin typeface="Tw Cen MT" pitchFamily="34" charset="0"/>
            </a:rPr>
            <a:t>It will help business analysts in analyzing the data.</a:t>
          </a:r>
        </a:p>
      </dsp:txBody>
      <dsp:txXfrm>
        <a:off x="1462775" y="1811755"/>
        <a:ext cx="5439341" cy="823525"/>
      </dsp:txXfrm>
    </dsp:sp>
    <dsp:sp modelId="{0B2BB8AA-4092-4C07-BA8C-D47A4D6D5285}">
      <dsp:nvSpPr>
        <dsp:cNvPr id="0" name=""/>
        <dsp:cNvSpPr/>
      </dsp:nvSpPr>
      <dsp:spPr>
        <a:xfrm>
          <a:off x="137348" y="1922898"/>
          <a:ext cx="1270431" cy="601239"/>
        </a:xfrm>
        <a:prstGeom prst="round2Diag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6000" b="-6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949A6-095C-41CC-A96A-D3022429CFFC}">
      <dsp:nvSpPr>
        <dsp:cNvPr id="0" name=""/>
        <dsp:cNvSpPr/>
      </dsp:nvSpPr>
      <dsp:spPr>
        <a:xfrm>
          <a:off x="0" y="2717633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accurate business decisions can be taken.</a:t>
          </a:r>
        </a:p>
      </dsp:txBody>
      <dsp:txXfrm>
        <a:off x="1462775" y="2717633"/>
        <a:ext cx="5439341" cy="823525"/>
      </dsp:txXfrm>
    </dsp:sp>
    <dsp:sp modelId="{C24DEB7B-AAFE-4777-B8F6-0463A3E03E1B}">
      <dsp:nvSpPr>
        <dsp:cNvPr id="0" name=""/>
        <dsp:cNvSpPr/>
      </dsp:nvSpPr>
      <dsp:spPr>
        <a:xfrm>
          <a:off x="82352" y="2828170"/>
          <a:ext cx="1380423" cy="658820"/>
        </a:xfrm>
        <a:prstGeom prst="round2Diag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AA564-2D02-4C79-A0CD-EC5644FDC4FA}">
      <dsp:nvSpPr>
        <dsp:cNvPr id="0" name=""/>
        <dsp:cNvSpPr/>
      </dsp:nvSpPr>
      <dsp:spPr>
        <a:xfrm>
          <a:off x="0" y="0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151 millions subscribers and tracking user Netflix’s activity </a:t>
          </a:r>
          <a:endParaRPr lang="en-US" sz="2000" kern="1200" dirty="0">
            <a:latin typeface="Tw Cen MT" pitchFamily="34" charset="0"/>
          </a:endParaRPr>
        </a:p>
      </dsp:txBody>
      <dsp:txXfrm>
        <a:off x="1462775" y="0"/>
        <a:ext cx="5439341" cy="823525"/>
      </dsp:txXfrm>
    </dsp:sp>
    <dsp:sp modelId="{36133411-8FE4-4491-BA08-56144C63CB99}">
      <dsp:nvSpPr>
        <dsp:cNvPr id="0" name=""/>
        <dsp:cNvSpPr/>
      </dsp:nvSpPr>
      <dsp:spPr>
        <a:xfrm>
          <a:off x="82352" y="82352"/>
          <a:ext cx="1380423" cy="658820"/>
        </a:xfrm>
        <a:prstGeom prst="round2Diag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55DC1D-2488-4424-936F-00C76D4A824B}">
      <dsp:nvSpPr>
        <dsp:cNvPr id="0" name=""/>
        <dsp:cNvSpPr/>
      </dsp:nvSpPr>
      <dsp:spPr>
        <a:xfrm>
          <a:off x="0" y="905877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Netflix need less money and resources as they know what people want.</a:t>
          </a:r>
          <a:endParaRPr lang="en-US" sz="2000" kern="1200" dirty="0">
            <a:latin typeface="Tw Cen MT" pitchFamily="34" charset="0"/>
          </a:endParaRPr>
        </a:p>
      </dsp:txBody>
      <dsp:txXfrm>
        <a:off x="1462775" y="905877"/>
        <a:ext cx="5439341" cy="823525"/>
      </dsp:txXfrm>
    </dsp:sp>
    <dsp:sp modelId="{8B82C056-6D44-4EC6-B428-208028A042F5}">
      <dsp:nvSpPr>
        <dsp:cNvPr id="0" name=""/>
        <dsp:cNvSpPr/>
      </dsp:nvSpPr>
      <dsp:spPr>
        <a:xfrm>
          <a:off x="82352" y="988230"/>
          <a:ext cx="1380423" cy="658820"/>
        </a:xfrm>
        <a:prstGeom prst="round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EE08B3-1990-4730-B352-C1BE95C73039}">
      <dsp:nvSpPr>
        <dsp:cNvPr id="0" name=""/>
        <dsp:cNvSpPr/>
      </dsp:nvSpPr>
      <dsp:spPr>
        <a:xfrm>
          <a:off x="0" y="1811755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2000" kern="1200" dirty="0"/>
            <a:t>Use of feedback system.</a:t>
          </a:r>
          <a:endParaRPr lang="en-US" sz="2000" kern="1200" dirty="0">
            <a:latin typeface="Tw Cen MT" pitchFamily="34" charset="0"/>
          </a:endParaRPr>
        </a:p>
      </dsp:txBody>
      <dsp:txXfrm>
        <a:off x="1462775" y="1811755"/>
        <a:ext cx="5439341" cy="823525"/>
      </dsp:txXfrm>
    </dsp:sp>
    <dsp:sp modelId="{0B2BB8AA-4092-4C07-BA8C-D47A4D6D5285}">
      <dsp:nvSpPr>
        <dsp:cNvPr id="0" name=""/>
        <dsp:cNvSpPr/>
      </dsp:nvSpPr>
      <dsp:spPr>
        <a:xfrm>
          <a:off x="137348" y="1948595"/>
          <a:ext cx="1270431" cy="549844"/>
        </a:xfrm>
        <a:prstGeom prst="round2Diag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949A6-095C-41CC-A96A-D3022429CFFC}">
      <dsp:nvSpPr>
        <dsp:cNvPr id="0" name=""/>
        <dsp:cNvSpPr/>
      </dsp:nvSpPr>
      <dsp:spPr>
        <a:xfrm>
          <a:off x="0" y="2717633"/>
          <a:ext cx="6902117" cy="823525"/>
        </a:xfrm>
        <a:prstGeom prst="round2Diag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432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High customer retention rate </a:t>
          </a:r>
          <a:r>
            <a:rPr lang="en-US" sz="1800" kern="1200" dirty="0"/>
            <a:t>which is 93% compared to Hulu’s 64% and Amazon Prime’s 75%</a:t>
          </a:r>
        </a:p>
      </dsp:txBody>
      <dsp:txXfrm>
        <a:off x="1462775" y="2717633"/>
        <a:ext cx="5439341" cy="823525"/>
      </dsp:txXfrm>
    </dsp:sp>
    <dsp:sp modelId="{C24DEB7B-AAFE-4777-B8F6-0463A3E03E1B}">
      <dsp:nvSpPr>
        <dsp:cNvPr id="0" name=""/>
        <dsp:cNvSpPr/>
      </dsp:nvSpPr>
      <dsp:spPr>
        <a:xfrm>
          <a:off x="82352" y="2828170"/>
          <a:ext cx="1380423" cy="658820"/>
        </a:xfrm>
        <a:prstGeom prst="round2Diag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glow rad="101600">
            <a:schemeClr val="bg1"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DF77A-9F1B-4023-A2DF-066E15B55A9F}">
      <dsp:nvSpPr>
        <dsp:cNvPr id="0" name=""/>
        <dsp:cNvSpPr/>
      </dsp:nvSpPr>
      <dsp:spPr>
        <a:xfrm>
          <a:off x="0" y="2388954"/>
          <a:ext cx="3806825" cy="404669"/>
        </a:xfrm>
        <a:prstGeom prst="rect">
          <a:avLst/>
        </a:prstGeom>
        <a:solidFill>
          <a:srgbClr val="333F50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Which</a:t>
          </a:r>
          <a:r>
            <a:rPr lang="en-IN" sz="1600" kern="1200" dirty="0"/>
            <a:t> will help in decision making</a:t>
          </a:r>
        </a:p>
      </dsp:txBody>
      <dsp:txXfrm>
        <a:off x="0" y="2388954"/>
        <a:ext cx="3806825" cy="404669"/>
      </dsp:txXfrm>
    </dsp:sp>
    <dsp:sp modelId="{2F7623F0-7794-480D-A160-AFC6DD1456FE}">
      <dsp:nvSpPr>
        <dsp:cNvPr id="0" name=""/>
        <dsp:cNvSpPr/>
      </dsp:nvSpPr>
      <dsp:spPr>
        <a:xfrm rot="10800000">
          <a:off x="0" y="1772642"/>
          <a:ext cx="3806825" cy="622381"/>
        </a:xfrm>
        <a:prstGeom prst="upArrowCallout">
          <a:avLst/>
        </a:prstGeom>
        <a:solidFill>
          <a:srgbClr val="8497B0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Send</a:t>
          </a:r>
          <a:r>
            <a:rPr lang="en-IN" sz="1600" kern="1200" dirty="0"/>
            <a:t> the result in graphical format</a:t>
          </a:r>
          <a:endParaRPr lang="en-US" sz="1600" kern="1200" dirty="0"/>
        </a:p>
      </dsp:txBody>
      <dsp:txXfrm rot="10800000">
        <a:off x="0" y="1772642"/>
        <a:ext cx="3806825" cy="404405"/>
      </dsp:txXfrm>
    </dsp:sp>
    <dsp:sp modelId="{EEB32E3E-A2AE-43C0-92B9-98712ACD6D08}">
      <dsp:nvSpPr>
        <dsp:cNvPr id="0" name=""/>
        <dsp:cNvSpPr/>
      </dsp:nvSpPr>
      <dsp:spPr>
        <a:xfrm rot="10800000">
          <a:off x="0" y="1156330"/>
          <a:ext cx="3806825" cy="622381"/>
        </a:xfrm>
        <a:prstGeom prst="upArrowCallout">
          <a:avLst/>
        </a:prstGeom>
        <a:solidFill>
          <a:srgbClr val="333F5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Apply analytical algo to analyse the data</a:t>
          </a:r>
          <a:endParaRPr lang="en-US" sz="1600" kern="1200" dirty="0"/>
        </a:p>
      </dsp:txBody>
      <dsp:txXfrm rot="10800000">
        <a:off x="0" y="1156330"/>
        <a:ext cx="3806825" cy="404405"/>
      </dsp:txXfrm>
    </dsp:sp>
    <dsp:sp modelId="{0E3034A8-784C-4A01-B6F8-620C44741BF3}">
      <dsp:nvSpPr>
        <dsp:cNvPr id="0" name=""/>
        <dsp:cNvSpPr/>
      </dsp:nvSpPr>
      <dsp:spPr>
        <a:xfrm rot="10800000">
          <a:off x="0" y="546828"/>
          <a:ext cx="3806825" cy="622381"/>
        </a:xfrm>
        <a:prstGeom prst="upArrowCallout">
          <a:avLst/>
        </a:prstGeom>
        <a:solidFill>
          <a:srgbClr val="8497B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Send the clear data for analysis </a:t>
          </a:r>
          <a:endParaRPr lang="en-US" sz="1600" kern="1200" dirty="0"/>
        </a:p>
      </dsp:txBody>
      <dsp:txXfrm rot="10800000">
        <a:off x="0" y="546828"/>
        <a:ext cx="3806825" cy="404405"/>
      </dsp:txXfrm>
    </dsp:sp>
    <dsp:sp modelId="{499916DC-C5BA-46EB-A225-0F7E034020E3}">
      <dsp:nvSpPr>
        <dsp:cNvPr id="0" name=""/>
        <dsp:cNvSpPr/>
      </dsp:nvSpPr>
      <dsp:spPr>
        <a:xfrm rot="10800000">
          <a:off x="0" y="1530"/>
          <a:ext cx="3806825" cy="544559"/>
        </a:xfrm>
        <a:prstGeom prst="upArrowCallout">
          <a:avLst/>
        </a:prstGeom>
        <a:solidFill>
          <a:srgbClr val="333F50"/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Collect data from streaming websites</a:t>
          </a:r>
          <a:endParaRPr lang="en-US" sz="1600" kern="1200" dirty="0"/>
        </a:p>
      </dsp:txBody>
      <dsp:txXfrm rot="10800000">
        <a:off x="0" y="1530"/>
        <a:ext cx="3806825" cy="3538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54EAF-4746-4DFF-93D8-90373EEDF175}">
      <dsp:nvSpPr>
        <dsp:cNvPr id="0" name=""/>
        <dsp:cNvSpPr/>
      </dsp:nvSpPr>
      <dsp:spPr>
        <a:xfrm>
          <a:off x="0" y="197289"/>
          <a:ext cx="4021138" cy="744460"/>
        </a:xfrm>
        <a:prstGeom prst="roundRect">
          <a:avLst/>
        </a:prstGeom>
        <a:solidFill>
          <a:schemeClr val="tx2">
            <a:lumMod val="7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Ability to make faster, more informed business decisions</a:t>
          </a:r>
          <a:endParaRPr lang="en-IN" sz="1700" kern="1200" dirty="0"/>
        </a:p>
      </dsp:txBody>
      <dsp:txXfrm>
        <a:off x="36342" y="233631"/>
        <a:ext cx="3948454" cy="671776"/>
      </dsp:txXfrm>
    </dsp:sp>
    <dsp:sp modelId="{2F5F4DBB-EFB4-4AC6-8C8A-C631853D4C78}">
      <dsp:nvSpPr>
        <dsp:cNvPr id="0" name=""/>
        <dsp:cNvSpPr/>
      </dsp:nvSpPr>
      <dsp:spPr>
        <a:xfrm>
          <a:off x="0" y="990710"/>
          <a:ext cx="4021138" cy="676260"/>
        </a:xfrm>
        <a:prstGeom prst="roundRect">
          <a:avLst/>
        </a:prstGeom>
        <a:solidFill>
          <a:srgbClr val="44546A">
            <a:lumMod val="60000"/>
            <a:lumOff val="4000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Deeper 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understanding</a:t>
          </a:r>
          <a:r>
            <a:rPr lang="en-US" sz="1400" kern="1200" dirty="0"/>
            <a:t> of customer requirements which, in turn, builds better business relationships</a:t>
          </a:r>
          <a:endParaRPr lang="en-IN" sz="1400" kern="1200" dirty="0"/>
        </a:p>
      </dsp:txBody>
      <dsp:txXfrm>
        <a:off x="33012" y="1023722"/>
        <a:ext cx="3955114" cy="610236"/>
      </dsp:txXfrm>
    </dsp:sp>
    <dsp:sp modelId="{696F1F14-184A-4B6D-B782-6AFC7AD74C4A}">
      <dsp:nvSpPr>
        <dsp:cNvPr id="0" name=""/>
        <dsp:cNvSpPr/>
      </dsp:nvSpPr>
      <dsp:spPr>
        <a:xfrm>
          <a:off x="0" y="1715930"/>
          <a:ext cx="4021138" cy="676260"/>
        </a:xfrm>
        <a:prstGeom prst="roundRect">
          <a:avLst/>
        </a:prstGeom>
        <a:solidFill>
          <a:schemeClr val="tx2">
            <a:lumMod val="75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increased awareness of risk, enabling the implementation of preventative measures.</a:t>
          </a:r>
          <a:endParaRPr lang="en-IN" sz="1700" kern="1200" dirty="0"/>
        </a:p>
      </dsp:txBody>
      <dsp:txXfrm>
        <a:off x="33012" y="1748942"/>
        <a:ext cx="3955114" cy="610236"/>
      </dsp:txXfrm>
    </dsp:sp>
    <dsp:sp modelId="{353A3C83-1953-4F01-BA51-94D6E3B9E811}">
      <dsp:nvSpPr>
        <dsp:cNvPr id="0" name=""/>
        <dsp:cNvSpPr/>
      </dsp:nvSpPr>
      <dsp:spPr>
        <a:xfrm>
          <a:off x="0" y="2441150"/>
          <a:ext cx="4021138" cy="676260"/>
        </a:xfrm>
        <a:prstGeom prst="roundRect">
          <a:avLst/>
        </a:prstGeom>
        <a:solidFill>
          <a:srgbClr val="44546A">
            <a:lumMod val="60000"/>
            <a:lumOff val="4000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Improved flexibility in order to react to change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3012" y="2474162"/>
        <a:ext cx="3955114" cy="6102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F4AF3-FAB8-444C-81AB-52C89640E279}">
      <dsp:nvSpPr>
        <dsp:cNvPr id="0" name=""/>
        <dsp:cNvSpPr/>
      </dsp:nvSpPr>
      <dsp:spPr>
        <a:xfrm>
          <a:off x="0" y="0"/>
          <a:ext cx="6755757" cy="1644907"/>
        </a:xfrm>
        <a:prstGeom prst="roundRect">
          <a:avLst>
            <a:gd name="adj" fmla="val 10000"/>
          </a:avLst>
        </a:prstGeom>
        <a:solidFill>
          <a:schemeClr val="bg1">
            <a:lumMod val="65000"/>
            <a:alpha val="90000"/>
          </a:schemeClr>
        </a:soli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EB61A-2E04-409F-8F87-79F190ED3CE0}">
      <dsp:nvSpPr>
        <dsp:cNvPr id="0" name=""/>
        <dsp:cNvSpPr/>
      </dsp:nvSpPr>
      <dsp:spPr>
        <a:xfrm>
          <a:off x="208254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72025E-E8B8-4F94-94D0-DC22D7F762FB}">
      <dsp:nvSpPr>
        <dsp:cNvPr id="0" name=""/>
        <dsp:cNvSpPr/>
      </dsp:nvSpPr>
      <dsp:spPr>
        <a:xfrm rot="10800000">
          <a:off x="208254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Movie releases and their success/failure scenario</a:t>
          </a:r>
        </a:p>
      </dsp:txBody>
      <dsp:txXfrm rot="10800000">
        <a:off x="233906" y="1644907"/>
        <a:ext cx="782807" cy="1984789"/>
      </dsp:txXfrm>
    </dsp:sp>
    <dsp:sp modelId="{BF646D7A-C7D0-4489-A68F-61F32B7DB0C6}">
      <dsp:nvSpPr>
        <dsp:cNvPr id="0" name=""/>
        <dsp:cNvSpPr/>
      </dsp:nvSpPr>
      <dsp:spPr>
        <a:xfrm>
          <a:off x="1125776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B0666F-2CF1-4C21-A251-46E6EBFF7C1D}">
      <dsp:nvSpPr>
        <dsp:cNvPr id="0" name=""/>
        <dsp:cNvSpPr/>
      </dsp:nvSpPr>
      <dsp:spPr>
        <a:xfrm rot="10800000">
          <a:off x="1125776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780253"/>
                <a:satOff val="-973"/>
                <a:lumOff val="229"/>
                <a:alphaOff val="0"/>
                <a:shade val="51000"/>
                <a:satMod val="130000"/>
              </a:schemeClr>
            </a:gs>
            <a:gs pos="80000">
              <a:schemeClr val="accent2">
                <a:hueOff val="780253"/>
                <a:satOff val="-973"/>
                <a:lumOff val="229"/>
                <a:alphaOff val="0"/>
                <a:shade val="93000"/>
                <a:satMod val="130000"/>
              </a:schemeClr>
            </a:gs>
            <a:gs pos="100000">
              <a:schemeClr val="accent2">
                <a:hueOff val="780253"/>
                <a:satOff val="-973"/>
                <a:lumOff val="2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User behavior and watch Time Analysis</a:t>
          </a:r>
        </a:p>
      </dsp:txBody>
      <dsp:txXfrm rot="10800000">
        <a:off x="1151428" y="1644907"/>
        <a:ext cx="782807" cy="1984789"/>
      </dsp:txXfrm>
    </dsp:sp>
    <dsp:sp modelId="{41BC1ABA-1F87-4B1E-94EC-41724CD12655}">
      <dsp:nvSpPr>
        <dsp:cNvPr id="0" name=""/>
        <dsp:cNvSpPr/>
      </dsp:nvSpPr>
      <dsp:spPr>
        <a:xfrm>
          <a:off x="2043299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84ED54-4761-44DA-8086-D5FD397A1C95}">
      <dsp:nvSpPr>
        <dsp:cNvPr id="0" name=""/>
        <dsp:cNvSpPr/>
      </dsp:nvSpPr>
      <dsp:spPr>
        <a:xfrm rot="10800000">
          <a:off x="2043299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itchFamily="34" charset="0"/>
            </a:rPr>
            <a:t>General </a:t>
          </a:r>
          <a:r>
            <a:rPr lang="en-US" sz="1200" b="1" kern="1200" dirty="0">
              <a:latin typeface="Corbel" pitchFamily="34" charset="0"/>
            </a:rPr>
            <a:t>EDA</a:t>
          </a:r>
          <a:r>
            <a:rPr lang="en-US" sz="1200" kern="1200" dirty="0">
              <a:latin typeface="Corbel" pitchFamily="34" charset="0"/>
            </a:rPr>
            <a:t>(Exploratory  Data Analysis) </a:t>
          </a:r>
        </a:p>
      </dsp:txBody>
      <dsp:txXfrm rot="10800000">
        <a:off x="2068951" y="1644907"/>
        <a:ext cx="782807" cy="1984789"/>
      </dsp:txXfrm>
    </dsp:sp>
    <dsp:sp modelId="{D88C7409-AB93-4FE3-A61D-F51EE8A4B008}">
      <dsp:nvSpPr>
        <dsp:cNvPr id="0" name=""/>
        <dsp:cNvSpPr/>
      </dsp:nvSpPr>
      <dsp:spPr>
        <a:xfrm>
          <a:off x="2960822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B5BDBA-3C7A-41F1-8C33-F13937A84B36}">
      <dsp:nvSpPr>
        <dsp:cNvPr id="0" name=""/>
        <dsp:cNvSpPr/>
      </dsp:nvSpPr>
      <dsp:spPr>
        <a:xfrm rot="10800000">
          <a:off x="2960822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Top/worst ranked content</a:t>
          </a:r>
        </a:p>
      </dsp:txBody>
      <dsp:txXfrm rot="10800000">
        <a:off x="2986474" y="1644907"/>
        <a:ext cx="782807" cy="1984789"/>
      </dsp:txXfrm>
    </dsp:sp>
    <dsp:sp modelId="{B68F94D2-D73D-420A-802B-DFDC9BE4ED4C}">
      <dsp:nvSpPr>
        <dsp:cNvPr id="0" name=""/>
        <dsp:cNvSpPr/>
      </dsp:nvSpPr>
      <dsp:spPr>
        <a:xfrm>
          <a:off x="3878345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706799-997B-4F74-B652-58B58A51EA58}">
      <dsp:nvSpPr>
        <dsp:cNvPr id="0" name=""/>
        <dsp:cNvSpPr/>
      </dsp:nvSpPr>
      <dsp:spPr>
        <a:xfrm rot="10800000">
          <a:off x="3878345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152" tIns="274320" rIns="73152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Comparison and  correlation of data series</a:t>
          </a:r>
        </a:p>
      </dsp:txBody>
      <dsp:txXfrm rot="10800000">
        <a:off x="3903997" y="1644907"/>
        <a:ext cx="782807" cy="1984789"/>
      </dsp:txXfrm>
    </dsp:sp>
    <dsp:sp modelId="{EF0B21EC-2356-4396-97C4-49B7745FD884}">
      <dsp:nvSpPr>
        <dsp:cNvPr id="0" name=""/>
        <dsp:cNvSpPr/>
      </dsp:nvSpPr>
      <dsp:spPr>
        <a:xfrm>
          <a:off x="4795868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26F792-FEB5-424C-A10A-6CC8B81CEFE7}">
      <dsp:nvSpPr>
        <dsp:cNvPr id="0" name=""/>
        <dsp:cNvSpPr/>
      </dsp:nvSpPr>
      <dsp:spPr>
        <a:xfrm rot="10800000">
          <a:off x="4808154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3901266"/>
                <a:satOff val="-4866"/>
                <a:lumOff val="1144"/>
                <a:alphaOff val="0"/>
                <a:shade val="51000"/>
                <a:satMod val="130000"/>
              </a:schemeClr>
            </a:gs>
            <a:gs pos="80000">
              <a:schemeClr val="accent2">
                <a:hueOff val="3901266"/>
                <a:satOff val="-4866"/>
                <a:lumOff val="1144"/>
                <a:alphaOff val="0"/>
                <a:shade val="93000"/>
                <a:satMod val="130000"/>
              </a:schemeClr>
            </a:gs>
            <a:gs pos="100000">
              <a:schemeClr val="accent2">
                <a:hueOff val="3901266"/>
                <a:satOff val="-4866"/>
                <a:lumOff val="11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orbel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User rating and Review interpolation</a:t>
          </a:r>
        </a:p>
      </dsp:txBody>
      <dsp:txXfrm rot="10800000">
        <a:off x="4833806" y="1644907"/>
        <a:ext cx="782807" cy="1984789"/>
      </dsp:txXfrm>
    </dsp:sp>
    <dsp:sp modelId="{5312BC0E-8249-4AC0-A05A-30FC6F37D290}">
      <dsp:nvSpPr>
        <dsp:cNvPr id="0" name=""/>
        <dsp:cNvSpPr/>
      </dsp:nvSpPr>
      <dsp:spPr>
        <a:xfrm>
          <a:off x="5713391" y="219320"/>
          <a:ext cx="834111" cy="12062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849E5E-D4FC-4EEF-B483-C8F98614F4FA}">
      <dsp:nvSpPr>
        <dsp:cNvPr id="0" name=""/>
        <dsp:cNvSpPr/>
      </dsp:nvSpPr>
      <dsp:spPr>
        <a:xfrm rot="10800000">
          <a:off x="5713391" y="1644907"/>
          <a:ext cx="834111" cy="201044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orbel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itchFamily="34" charset="0"/>
            </a:rPr>
            <a:t>Demographic Analysis</a:t>
          </a:r>
          <a:endParaRPr lang="en-IN" sz="1400" kern="1200" dirty="0">
            <a:latin typeface="Corbel" pitchFamily="34" charset="0"/>
          </a:endParaRPr>
        </a:p>
      </dsp:txBody>
      <dsp:txXfrm rot="10800000">
        <a:off x="5739043" y="1644907"/>
        <a:ext cx="782807" cy="1984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List2#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List2#3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#4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400" b="1" dirty="0"/>
              <a:t>SmartArt </a:t>
            </a:r>
            <a:r>
              <a:rPr lang="en-US" sz="1400" b="1" baseline="0" dirty="0"/>
              <a:t>custom </a:t>
            </a:r>
            <a:r>
              <a:rPr lang="en-US" sz="1400" b="1" dirty="0"/>
              <a:t>animation effects: trapezoid list</a:t>
            </a:r>
          </a:p>
          <a:p>
            <a:r>
              <a:rPr lang="en-US" sz="1400" dirty="0"/>
              <a:t>(Basic)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click </a:t>
            </a:r>
            <a:r>
              <a:rPr lang="en-US" sz="1200" b="1" baseline="0" dirty="0"/>
              <a:t>Trapezoid List </a:t>
            </a:r>
            <a:r>
              <a:rPr lang="en-US" sz="1200" baseline="0" dirty="0"/>
              <a:t>(fifth row, second option from the left), and then click </a:t>
            </a:r>
            <a:r>
              <a:rPr lang="en-US" sz="1200" b="1" baseline="0" dirty="0"/>
              <a:t>OK</a:t>
            </a:r>
            <a:r>
              <a:rPr lang="en-US" sz="1200" baseline="0" dirty="0"/>
              <a:t> to insert the graphic into the slide.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left,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under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and select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After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enter text. (</a:t>
            </a:r>
            <a:r>
              <a:rPr lang="en-US" sz="1200" b="1" baseline="0" dirty="0"/>
              <a:t>Note: </a:t>
            </a:r>
            <a:r>
              <a:rPr lang="en-US" sz="1200" b="0" baseline="0" dirty="0"/>
              <a:t>To create a bulleted list below each heading, select the heading text box in the </a:t>
            </a:r>
            <a:r>
              <a:rPr lang="en-US" sz="1200" b="1" baseline="0" dirty="0"/>
              <a:t>Type your text here </a:t>
            </a:r>
            <a:r>
              <a:rPr lang="en-US" sz="1200" b="0" baseline="0" dirty="0"/>
              <a:t>dialog box,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Bullet</a:t>
            </a:r>
            <a:r>
              <a:rPr lang="en-US" sz="1200" b="0" baseline="0" dirty="0"/>
              <a:t>. Enter text into the new bullet text box.)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</a:t>
            </a:r>
            <a:r>
              <a:rPr lang="en-US" sz="1200" baseline="0" dirty="0"/>
              <a:t> the graphic. </a:t>
            </a:r>
            <a:r>
              <a:rPr lang="en-US" sz="1200" b="0" baseline="0" dirty="0"/>
              <a:t>Under</a:t>
            </a:r>
            <a:r>
              <a:rPr lang="en-US" sz="1200" b="1" baseline="0" dirty="0"/>
              <a:t> 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Accent 5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Gradient  Range - Accent 5 </a:t>
            </a:r>
            <a:r>
              <a:rPr lang="en-US" sz="1200" b="0" baseline="0" dirty="0"/>
              <a:t>(third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3-D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Polished </a:t>
            </a:r>
            <a:r>
              <a:rPr lang="en-US" sz="1200" b="0" baseline="0" dirty="0"/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 err="1"/>
              <a:t>Tw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Cen</a:t>
            </a:r>
            <a:r>
              <a:rPr lang="en-US" sz="1200" b="1" baseline="0" dirty="0"/>
              <a:t> MT Condensed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</a:t>
            </a:r>
            <a:r>
              <a:rPr lang="en-US" sz="1200" b="0" baseline="0" dirty="0"/>
              <a:t>list, and then select </a:t>
            </a:r>
            <a:r>
              <a:rPr lang="en-US" sz="1200" b="1" baseline="0" dirty="0"/>
              <a:t>24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text in one of the headings.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/>
              <a:t>28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Repeat this process for the text in the other headings.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Press and hold SHIFT, and then select all four of the quadrangles in the graphic.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bottom right corner of the </a:t>
            </a:r>
            <a:r>
              <a:rPr lang="en-US" sz="1200" b="1" baseline="0" dirty="0"/>
              <a:t>Drawing </a:t>
            </a:r>
            <a:r>
              <a:rPr lang="en-US" sz="1200" b="0" baseline="0" dirty="0"/>
              <a:t>group, click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 launcher. In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box, in the left pane, click </a:t>
            </a:r>
            <a:r>
              <a:rPr lang="en-US" sz="1200" b="1" baseline="0" dirty="0"/>
              <a:t>Text Box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Text Box </a:t>
            </a:r>
            <a:r>
              <a:rPr lang="en-US" sz="1200" b="0" baseline="0" dirty="0"/>
              <a:t>pane, under </a:t>
            </a:r>
            <a:r>
              <a:rPr lang="en-US" sz="1200" b="1" baseline="0" dirty="0"/>
              <a:t>Text layout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Vertical alignment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Middle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3.74”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6.67”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r>
              <a:rPr lang="en-US" sz="1200" baseline="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select the graphic. </a:t>
            </a:r>
            <a:r>
              <a:rPr lang="en-US" sz="1200" b="0" baseline="0" dirty="0"/>
              <a:t>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Add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Moderate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Stretch</a:t>
            </a:r>
            <a:r>
              <a:rPr lang="en-US" sz="120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From Right</a:t>
            </a:r>
            <a:r>
              <a:rPr lang="en-US" sz="1200" b="0" baseline="0" dirty="0"/>
              <a:t>.</a:t>
            </a:r>
            <a:r>
              <a:rPr lang="en-US" sz="1200" baseline="0" dirty="0"/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</a:t>
            </a: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b="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Also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Motion Paths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Right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slide, right-click the motion path effect, and then click </a:t>
            </a:r>
            <a:r>
              <a:rPr lang="en-US" sz="1200" b="1" baseline="0" dirty="0"/>
              <a:t>Reverse</a:t>
            </a:r>
            <a:r>
              <a:rPr lang="en-US" sz="1200" baseline="0" dirty="0"/>
              <a:t> </a:t>
            </a:r>
            <a:r>
              <a:rPr lang="en-US" sz="1200" b="1" baseline="0" dirty="0"/>
              <a:t>Path</a:t>
            </a:r>
            <a:r>
              <a:rPr lang="en-US" sz="1200" baseline="0" dirty="0"/>
              <a:t>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CTRL, and then select both animation effects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C</a:t>
            </a:r>
            <a:r>
              <a:rPr lang="en-US" sz="1200" b="0" baseline="0" dirty="0"/>
              <a:t>lick the arrow to the right of the second</a:t>
            </a:r>
            <a:r>
              <a:rPr lang="en-US" sz="1200" b="1" baseline="0" dirty="0"/>
              <a:t> </a:t>
            </a:r>
            <a:r>
              <a:rPr lang="en-US" sz="1200" b="0" baseline="0" dirty="0"/>
              <a:t>animation effect (right motion path), and then click </a:t>
            </a:r>
            <a:r>
              <a:rPr lang="en-US" sz="1200" b="1" baseline="0" dirty="0"/>
              <a:t>Effect</a:t>
            </a:r>
            <a:r>
              <a:rPr lang="en-US" sz="1200" baseline="0" dirty="0"/>
              <a:t> </a:t>
            </a:r>
            <a:r>
              <a:rPr lang="en-US" sz="1200" b="1" baseline="0" dirty="0"/>
              <a:t>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Motion Path </a:t>
            </a:r>
            <a:r>
              <a:rPr lang="en-US" sz="1200" baseline="0" dirty="0"/>
              <a:t>dialog box, on the </a:t>
            </a:r>
            <a:r>
              <a:rPr lang="en-US" sz="1200" b="1" baseline="0" dirty="0"/>
              <a:t>SmartArt Animation </a:t>
            </a:r>
            <a:r>
              <a:rPr lang="en-US" sz="1200" baseline="0" dirty="0"/>
              <a:t>tab, in the </a:t>
            </a:r>
            <a:r>
              <a:rPr lang="en-US" sz="1200" b="1" baseline="0" dirty="0"/>
              <a:t>Group graphic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click the double arrow under each of the animation effects </a:t>
            </a:r>
            <a:r>
              <a:rPr lang="en-US" sz="1200" b="0" i="0" baseline="0" dirty="0"/>
              <a:t>to expand the contents of the list of effects.</a:t>
            </a: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and then select the first, second, third, and fourth animation effects (stretch effects)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After Previous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select the fifth, sixth, seventh, and eighth animation effects (right motion paths)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and then do the following: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With Previous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Speed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sz="1200" i="0" baseline="0" dirty="0"/>
              <a:t>Also in the </a:t>
            </a:r>
            <a:r>
              <a:rPr lang="en-US" sz="1200" b="1" i="0" baseline="0" dirty="0"/>
              <a:t>Custom Animation </a:t>
            </a:r>
            <a:r>
              <a:rPr lang="en-US" sz="1200" b="0" i="0" baseline="0" dirty="0"/>
              <a:t>task </a:t>
            </a:r>
            <a:r>
              <a:rPr lang="en-US" sz="1200" i="0" baseline="0" dirty="0"/>
              <a:t>pane, do the following to reorder the list of effects: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fifth animation effect </a:t>
            </a:r>
            <a:r>
              <a:rPr lang="en-US" sz="1200" i="0" baseline="0" dirty="0"/>
              <a:t>(first right motion path) </a:t>
            </a:r>
            <a:r>
              <a:rPr lang="en-US" sz="1200" baseline="0" dirty="0"/>
              <a:t>until it is second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sixth animation effect </a:t>
            </a:r>
            <a:r>
              <a:rPr lang="en-US" sz="1200" i="0" baseline="0" dirty="0"/>
              <a:t>(second right motion path) </a:t>
            </a:r>
            <a:r>
              <a:rPr lang="en-US" sz="1200" baseline="0" dirty="0"/>
              <a:t>until it is fourth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seventh animation effect </a:t>
            </a:r>
            <a:r>
              <a:rPr lang="en-US" sz="1200" i="0" baseline="0" dirty="0"/>
              <a:t>(third right motion path) </a:t>
            </a:r>
            <a:r>
              <a:rPr lang="en-US" sz="1200" baseline="0" dirty="0"/>
              <a:t>until it is sixth in the list of effects.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Darker 35%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row, first option from the left).</a:t>
            </a:r>
            <a:endParaRPr lang="en-US" sz="1200" dirty="0"/>
          </a:p>
          <a:p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400" b="1" dirty="0"/>
              <a:t>SmartArt </a:t>
            </a:r>
            <a:r>
              <a:rPr lang="en-US" sz="1400" b="1" baseline="0" dirty="0"/>
              <a:t>custom </a:t>
            </a:r>
            <a:r>
              <a:rPr lang="en-US" sz="1400" b="1" dirty="0"/>
              <a:t>animation effects: trapezoid list</a:t>
            </a:r>
          </a:p>
          <a:p>
            <a:r>
              <a:rPr lang="en-US" sz="1400" dirty="0"/>
              <a:t>(Basic)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click </a:t>
            </a:r>
            <a:r>
              <a:rPr lang="en-US" sz="1200" b="1" baseline="0" dirty="0"/>
              <a:t>Trapezoid List </a:t>
            </a:r>
            <a:r>
              <a:rPr lang="en-US" sz="1200" baseline="0" dirty="0"/>
              <a:t>(fifth row, second option from the left), and then click </a:t>
            </a:r>
            <a:r>
              <a:rPr lang="en-US" sz="1200" b="1" baseline="0" dirty="0"/>
              <a:t>OK</a:t>
            </a:r>
            <a:r>
              <a:rPr lang="en-US" sz="1200" baseline="0" dirty="0"/>
              <a:t> to insert the graphic into the slide.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left,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under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and select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After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enter text. (</a:t>
            </a:r>
            <a:r>
              <a:rPr lang="en-US" sz="1200" b="1" baseline="0" dirty="0"/>
              <a:t>Note: </a:t>
            </a:r>
            <a:r>
              <a:rPr lang="en-US" sz="1200" b="0" baseline="0" dirty="0"/>
              <a:t>To create a bulleted list below each heading, select the heading text box in the </a:t>
            </a:r>
            <a:r>
              <a:rPr lang="en-US" sz="1200" b="1" baseline="0" dirty="0"/>
              <a:t>Type your text here </a:t>
            </a:r>
            <a:r>
              <a:rPr lang="en-US" sz="1200" b="0" baseline="0" dirty="0"/>
              <a:t>dialog box,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Bullet</a:t>
            </a:r>
            <a:r>
              <a:rPr lang="en-US" sz="1200" b="0" baseline="0" dirty="0"/>
              <a:t>. Enter text into the new bullet text box.)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</a:t>
            </a:r>
            <a:r>
              <a:rPr lang="en-US" sz="1200" baseline="0" dirty="0"/>
              <a:t> the graphic. </a:t>
            </a:r>
            <a:r>
              <a:rPr lang="en-US" sz="1200" b="0" baseline="0" dirty="0"/>
              <a:t>Under</a:t>
            </a:r>
            <a:r>
              <a:rPr lang="en-US" sz="1200" b="1" baseline="0" dirty="0"/>
              <a:t> 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Accent 5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Gradient  Range - Accent 5 </a:t>
            </a:r>
            <a:r>
              <a:rPr lang="en-US" sz="1200" b="0" baseline="0" dirty="0"/>
              <a:t>(third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3-D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Polished </a:t>
            </a:r>
            <a:r>
              <a:rPr lang="en-US" sz="1200" b="0" baseline="0" dirty="0"/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 err="1"/>
              <a:t>Tw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Cen</a:t>
            </a:r>
            <a:r>
              <a:rPr lang="en-US" sz="1200" b="1" baseline="0" dirty="0"/>
              <a:t> MT Condensed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</a:t>
            </a:r>
            <a:r>
              <a:rPr lang="en-US" sz="1200" b="0" baseline="0" dirty="0"/>
              <a:t>list, and then select </a:t>
            </a:r>
            <a:r>
              <a:rPr lang="en-US" sz="1200" b="1" baseline="0" dirty="0"/>
              <a:t>24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text in one of the headings.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/>
              <a:t>28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Repeat this process for the text in the other headings.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Press and hold SHIFT, and then select all four of the quadrangles in the graphic.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bottom right corner of the </a:t>
            </a:r>
            <a:r>
              <a:rPr lang="en-US" sz="1200" b="1" baseline="0" dirty="0"/>
              <a:t>Drawing </a:t>
            </a:r>
            <a:r>
              <a:rPr lang="en-US" sz="1200" b="0" baseline="0" dirty="0"/>
              <a:t>group, click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 launcher. In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box, in the left pane, click </a:t>
            </a:r>
            <a:r>
              <a:rPr lang="en-US" sz="1200" b="1" baseline="0" dirty="0"/>
              <a:t>Text Box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Text Box </a:t>
            </a:r>
            <a:r>
              <a:rPr lang="en-US" sz="1200" b="0" baseline="0" dirty="0"/>
              <a:t>pane, under </a:t>
            </a:r>
            <a:r>
              <a:rPr lang="en-US" sz="1200" b="1" baseline="0" dirty="0"/>
              <a:t>Text layout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Vertical alignment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Middle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3.74”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6.67”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r>
              <a:rPr lang="en-US" sz="1200" baseline="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select the graphic. </a:t>
            </a:r>
            <a:r>
              <a:rPr lang="en-US" sz="1200" b="0" baseline="0" dirty="0"/>
              <a:t>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Add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Moderate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Stretch</a:t>
            </a:r>
            <a:r>
              <a:rPr lang="en-US" sz="120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From Right</a:t>
            </a:r>
            <a:r>
              <a:rPr lang="en-US" sz="1200" b="0" baseline="0" dirty="0"/>
              <a:t>.</a:t>
            </a:r>
            <a:r>
              <a:rPr lang="en-US" sz="1200" baseline="0" dirty="0"/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</a:t>
            </a: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b="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Also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Motion Paths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Right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slide, right-click the motion path effect, and then click </a:t>
            </a:r>
            <a:r>
              <a:rPr lang="en-US" sz="1200" b="1" baseline="0" dirty="0"/>
              <a:t>Reverse</a:t>
            </a:r>
            <a:r>
              <a:rPr lang="en-US" sz="1200" baseline="0" dirty="0"/>
              <a:t> </a:t>
            </a:r>
            <a:r>
              <a:rPr lang="en-US" sz="1200" b="1" baseline="0" dirty="0"/>
              <a:t>Path</a:t>
            </a:r>
            <a:r>
              <a:rPr lang="en-US" sz="1200" baseline="0" dirty="0"/>
              <a:t>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CTRL, and then select both animation effects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C</a:t>
            </a:r>
            <a:r>
              <a:rPr lang="en-US" sz="1200" b="0" baseline="0" dirty="0"/>
              <a:t>lick the arrow to the right of the second</a:t>
            </a:r>
            <a:r>
              <a:rPr lang="en-US" sz="1200" b="1" baseline="0" dirty="0"/>
              <a:t> </a:t>
            </a:r>
            <a:r>
              <a:rPr lang="en-US" sz="1200" b="0" baseline="0" dirty="0"/>
              <a:t>animation effect (right motion path), and then click </a:t>
            </a:r>
            <a:r>
              <a:rPr lang="en-US" sz="1200" b="1" baseline="0" dirty="0"/>
              <a:t>Effect</a:t>
            </a:r>
            <a:r>
              <a:rPr lang="en-US" sz="1200" baseline="0" dirty="0"/>
              <a:t> </a:t>
            </a:r>
            <a:r>
              <a:rPr lang="en-US" sz="1200" b="1" baseline="0" dirty="0"/>
              <a:t>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Motion Path </a:t>
            </a:r>
            <a:r>
              <a:rPr lang="en-US" sz="1200" baseline="0" dirty="0"/>
              <a:t>dialog box, on the </a:t>
            </a:r>
            <a:r>
              <a:rPr lang="en-US" sz="1200" b="1" baseline="0" dirty="0"/>
              <a:t>SmartArt Animation </a:t>
            </a:r>
            <a:r>
              <a:rPr lang="en-US" sz="1200" baseline="0" dirty="0"/>
              <a:t>tab, in the </a:t>
            </a:r>
            <a:r>
              <a:rPr lang="en-US" sz="1200" b="1" baseline="0" dirty="0"/>
              <a:t>Group graphic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click the double arrow under each of the animation effects </a:t>
            </a:r>
            <a:r>
              <a:rPr lang="en-US" sz="1200" b="0" i="0" baseline="0" dirty="0"/>
              <a:t>to expand the contents of the list of effects.</a:t>
            </a: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and then select the first, second, third, and fourth animation effects (stretch effects)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After Previous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select the fifth, sixth, seventh, and eighth animation effects (right motion paths)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and then do the following: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With Previous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Speed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sz="1200" i="0" baseline="0" dirty="0"/>
              <a:t>Also in the </a:t>
            </a:r>
            <a:r>
              <a:rPr lang="en-US" sz="1200" b="1" i="0" baseline="0" dirty="0"/>
              <a:t>Custom Animation </a:t>
            </a:r>
            <a:r>
              <a:rPr lang="en-US" sz="1200" b="0" i="0" baseline="0" dirty="0"/>
              <a:t>task </a:t>
            </a:r>
            <a:r>
              <a:rPr lang="en-US" sz="1200" i="0" baseline="0" dirty="0"/>
              <a:t>pane, do the following to reorder the list of effects: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fifth animation effect </a:t>
            </a:r>
            <a:r>
              <a:rPr lang="en-US" sz="1200" i="0" baseline="0" dirty="0"/>
              <a:t>(first right motion path) </a:t>
            </a:r>
            <a:r>
              <a:rPr lang="en-US" sz="1200" baseline="0" dirty="0"/>
              <a:t>until it is second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sixth animation effect </a:t>
            </a:r>
            <a:r>
              <a:rPr lang="en-US" sz="1200" i="0" baseline="0" dirty="0"/>
              <a:t>(second right motion path) </a:t>
            </a:r>
            <a:r>
              <a:rPr lang="en-US" sz="1200" baseline="0" dirty="0"/>
              <a:t>until it is fourth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seventh animation effect </a:t>
            </a:r>
            <a:r>
              <a:rPr lang="en-US" sz="1200" i="0" baseline="0" dirty="0"/>
              <a:t>(third right motion path) </a:t>
            </a:r>
            <a:r>
              <a:rPr lang="en-US" sz="1200" baseline="0" dirty="0"/>
              <a:t>until it is sixth in the list of effects.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Darker 35%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row, first option from the left).</a:t>
            </a:r>
            <a:endParaRPr lang="en-US" sz="1200" dirty="0"/>
          </a:p>
          <a:p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  <p:extLst>
      <p:ext uri="{BB962C8B-B14F-4D97-AF65-F5344CB8AC3E}">
        <p14:creationId xmlns:p14="http://schemas.microsoft.com/office/powerpoint/2010/main" val="371619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400" b="1" dirty="0"/>
              <a:t>SmartArt </a:t>
            </a:r>
            <a:r>
              <a:rPr lang="en-US" sz="1400" b="1" baseline="0" dirty="0"/>
              <a:t>custom </a:t>
            </a:r>
            <a:r>
              <a:rPr lang="en-US" sz="1400" b="1" dirty="0"/>
              <a:t>animation effects: trapezoid list</a:t>
            </a:r>
          </a:p>
          <a:p>
            <a:r>
              <a:rPr lang="en-US" sz="1400" dirty="0"/>
              <a:t>(Basic)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click </a:t>
            </a:r>
            <a:r>
              <a:rPr lang="en-US" sz="1200" b="1" baseline="0" dirty="0"/>
              <a:t>Trapezoid List </a:t>
            </a:r>
            <a:r>
              <a:rPr lang="en-US" sz="1200" baseline="0" dirty="0"/>
              <a:t>(fifth row, second option from the left), and then click </a:t>
            </a:r>
            <a:r>
              <a:rPr lang="en-US" sz="1200" b="1" baseline="0" dirty="0"/>
              <a:t>OK</a:t>
            </a:r>
            <a:r>
              <a:rPr lang="en-US" sz="1200" baseline="0" dirty="0"/>
              <a:t> to insert the graphic into the slide.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left,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under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and select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After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enter text. (</a:t>
            </a:r>
            <a:r>
              <a:rPr lang="en-US" sz="1200" b="1" baseline="0" dirty="0"/>
              <a:t>Note: </a:t>
            </a:r>
            <a:r>
              <a:rPr lang="en-US" sz="1200" b="0" baseline="0" dirty="0"/>
              <a:t>To create a bulleted list below each heading, select the heading text box in the </a:t>
            </a:r>
            <a:r>
              <a:rPr lang="en-US" sz="1200" b="1" baseline="0" dirty="0"/>
              <a:t>Type your text here </a:t>
            </a:r>
            <a:r>
              <a:rPr lang="en-US" sz="1200" b="0" baseline="0" dirty="0"/>
              <a:t>dialog box,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Bullet</a:t>
            </a:r>
            <a:r>
              <a:rPr lang="en-US" sz="1200" b="0" baseline="0" dirty="0"/>
              <a:t>. Enter text into the new bullet text box.)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</a:t>
            </a:r>
            <a:r>
              <a:rPr lang="en-US" sz="1200" baseline="0" dirty="0"/>
              <a:t> the graphic. </a:t>
            </a:r>
            <a:r>
              <a:rPr lang="en-US" sz="1200" b="0" baseline="0" dirty="0"/>
              <a:t>Under</a:t>
            </a:r>
            <a:r>
              <a:rPr lang="en-US" sz="1200" b="1" baseline="0" dirty="0"/>
              <a:t> 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Accent 5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Gradient  Range - Accent 5 </a:t>
            </a:r>
            <a:r>
              <a:rPr lang="en-US" sz="1200" b="0" baseline="0" dirty="0"/>
              <a:t>(third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3-D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Polished </a:t>
            </a:r>
            <a:r>
              <a:rPr lang="en-US" sz="1200" b="0" baseline="0" dirty="0"/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 err="1"/>
              <a:t>Tw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Cen</a:t>
            </a:r>
            <a:r>
              <a:rPr lang="en-US" sz="1200" b="1" baseline="0" dirty="0"/>
              <a:t> MT Condensed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</a:t>
            </a:r>
            <a:r>
              <a:rPr lang="en-US" sz="1200" b="0" baseline="0" dirty="0"/>
              <a:t>list, and then select </a:t>
            </a:r>
            <a:r>
              <a:rPr lang="en-US" sz="1200" b="1" baseline="0" dirty="0"/>
              <a:t>24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text in one of the headings.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/>
              <a:t>28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Repeat this process for the text in the other headings.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Press and hold SHIFT, and then select all four of the quadrangles in the graphic.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bottom right corner of the </a:t>
            </a:r>
            <a:r>
              <a:rPr lang="en-US" sz="1200" b="1" baseline="0" dirty="0"/>
              <a:t>Drawing </a:t>
            </a:r>
            <a:r>
              <a:rPr lang="en-US" sz="1200" b="0" baseline="0" dirty="0"/>
              <a:t>group, click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 launcher. In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box, in the left pane, click </a:t>
            </a:r>
            <a:r>
              <a:rPr lang="en-US" sz="1200" b="1" baseline="0" dirty="0"/>
              <a:t>Text Box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Text Box </a:t>
            </a:r>
            <a:r>
              <a:rPr lang="en-US" sz="1200" b="0" baseline="0" dirty="0"/>
              <a:t>pane, under </a:t>
            </a:r>
            <a:r>
              <a:rPr lang="en-US" sz="1200" b="1" baseline="0" dirty="0"/>
              <a:t>Text layout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Vertical alignment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Middle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3.74”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6.67”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r>
              <a:rPr lang="en-US" sz="1200" baseline="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select the graphic. </a:t>
            </a:r>
            <a:r>
              <a:rPr lang="en-US" sz="1200" b="0" baseline="0" dirty="0"/>
              <a:t>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Add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Moderate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Stretch</a:t>
            </a:r>
            <a:r>
              <a:rPr lang="en-US" sz="120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From Right</a:t>
            </a:r>
            <a:r>
              <a:rPr lang="en-US" sz="1200" b="0" baseline="0" dirty="0"/>
              <a:t>.</a:t>
            </a:r>
            <a:r>
              <a:rPr lang="en-US" sz="1200" baseline="0" dirty="0"/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</a:t>
            </a: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b="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Also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Motion Paths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Right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slide, right-click the motion path effect, and then click </a:t>
            </a:r>
            <a:r>
              <a:rPr lang="en-US" sz="1200" b="1" baseline="0" dirty="0"/>
              <a:t>Reverse</a:t>
            </a:r>
            <a:r>
              <a:rPr lang="en-US" sz="1200" baseline="0" dirty="0"/>
              <a:t> </a:t>
            </a:r>
            <a:r>
              <a:rPr lang="en-US" sz="1200" b="1" baseline="0" dirty="0"/>
              <a:t>Path</a:t>
            </a:r>
            <a:r>
              <a:rPr lang="en-US" sz="1200" baseline="0" dirty="0"/>
              <a:t>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CTRL, and then select both animation effects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C</a:t>
            </a:r>
            <a:r>
              <a:rPr lang="en-US" sz="1200" b="0" baseline="0" dirty="0"/>
              <a:t>lick the arrow to the right of the second</a:t>
            </a:r>
            <a:r>
              <a:rPr lang="en-US" sz="1200" b="1" baseline="0" dirty="0"/>
              <a:t> </a:t>
            </a:r>
            <a:r>
              <a:rPr lang="en-US" sz="1200" b="0" baseline="0" dirty="0"/>
              <a:t>animation effect (right motion path), and then click </a:t>
            </a:r>
            <a:r>
              <a:rPr lang="en-US" sz="1200" b="1" baseline="0" dirty="0"/>
              <a:t>Effect</a:t>
            </a:r>
            <a:r>
              <a:rPr lang="en-US" sz="1200" baseline="0" dirty="0"/>
              <a:t> </a:t>
            </a:r>
            <a:r>
              <a:rPr lang="en-US" sz="1200" b="1" baseline="0" dirty="0"/>
              <a:t>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Motion Path </a:t>
            </a:r>
            <a:r>
              <a:rPr lang="en-US" sz="1200" baseline="0" dirty="0"/>
              <a:t>dialog box, on the </a:t>
            </a:r>
            <a:r>
              <a:rPr lang="en-US" sz="1200" b="1" baseline="0" dirty="0"/>
              <a:t>SmartArt Animation </a:t>
            </a:r>
            <a:r>
              <a:rPr lang="en-US" sz="1200" baseline="0" dirty="0"/>
              <a:t>tab, in the </a:t>
            </a:r>
            <a:r>
              <a:rPr lang="en-US" sz="1200" b="1" baseline="0" dirty="0"/>
              <a:t>Group graphic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click the double arrow under each of the animation effects </a:t>
            </a:r>
            <a:r>
              <a:rPr lang="en-US" sz="1200" b="0" i="0" baseline="0" dirty="0"/>
              <a:t>to expand the contents of the list of effects.</a:t>
            </a: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and then select the first, second, third, and fourth animation effects (stretch effects)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After Previous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select the fifth, sixth, seventh, and eighth animation effects (right motion paths)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and then do the following: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With Previous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Speed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sz="1200" i="0" baseline="0" dirty="0"/>
              <a:t>Also in the </a:t>
            </a:r>
            <a:r>
              <a:rPr lang="en-US" sz="1200" b="1" i="0" baseline="0" dirty="0"/>
              <a:t>Custom Animation </a:t>
            </a:r>
            <a:r>
              <a:rPr lang="en-US" sz="1200" b="0" i="0" baseline="0" dirty="0"/>
              <a:t>task </a:t>
            </a:r>
            <a:r>
              <a:rPr lang="en-US" sz="1200" i="0" baseline="0" dirty="0"/>
              <a:t>pane, do the following to reorder the list of effects: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fifth animation effect </a:t>
            </a:r>
            <a:r>
              <a:rPr lang="en-US" sz="1200" i="0" baseline="0" dirty="0"/>
              <a:t>(first right motion path) </a:t>
            </a:r>
            <a:r>
              <a:rPr lang="en-US" sz="1200" baseline="0" dirty="0"/>
              <a:t>until it is second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sixth animation effect </a:t>
            </a:r>
            <a:r>
              <a:rPr lang="en-US" sz="1200" i="0" baseline="0" dirty="0"/>
              <a:t>(second right motion path) </a:t>
            </a:r>
            <a:r>
              <a:rPr lang="en-US" sz="1200" baseline="0" dirty="0"/>
              <a:t>until it is fourth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seventh animation effect </a:t>
            </a:r>
            <a:r>
              <a:rPr lang="en-US" sz="1200" i="0" baseline="0" dirty="0"/>
              <a:t>(third right motion path) </a:t>
            </a:r>
            <a:r>
              <a:rPr lang="en-US" sz="1200" baseline="0" dirty="0"/>
              <a:t>until it is sixth in the list of effects.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Darker 35%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row, first option from the left).</a:t>
            </a:r>
            <a:endParaRPr lang="en-US" sz="1200" dirty="0"/>
          </a:p>
          <a:p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  <p:extLst>
      <p:ext uri="{BB962C8B-B14F-4D97-AF65-F5344CB8AC3E}">
        <p14:creationId xmlns:p14="http://schemas.microsoft.com/office/powerpoint/2010/main" val="170582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400" b="1" dirty="0"/>
              <a:t>SmartArt </a:t>
            </a:r>
            <a:r>
              <a:rPr lang="en-US" sz="1400" b="1" baseline="0" dirty="0"/>
              <a:t>custom </a:t>
            </a:r>
            <a:r>
              <a:rPr lang="en-US" sz="1400" b="1" dirty="0"/>
              <a:t>animation effects: trapezoid list</a:t>
            </a:r>
          </a:p>
          <a:p>
            <a:r>
              <a:rPr lang="en-US" sz="1400" dirty="0"/>
              <a:t>(Basic)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click </a:t>
            </a:r>
            <a:r>
              <a:rPr lang="en-US" sz="1200" b="1" baseline="0" dirty="0"/>
              <a:t>Trapezoid List </a:t>
            </a:r>
            <a:r>
              <a:rPr lang="en-US" sz="1200" baseline="0" dirty="0"/>
              <a:t>(fifth row, second option from the left), and then click </a:t>
            </a:r>
            <a:r>
              <a:rPr lang="en-US" sz="1200" b="1" baseline="0" dirty="0"/>
              <a:t>OK</a:t>
            </a:r>
            <a:r>
              <a:rPr lang="en-US" sz="1200" baseline="0" dirty="0"/>
              <a:t> to insert the graphic into the slide.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left,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under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and select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After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enter text. (</a:t>
            </a:r>
            <a:r>
              <a:rPr lang="en-US" sz="1200" b="1" baseline="0" dirty="0"/>
              <a:t>Note: </a:t>
            </a:r>
            <a:r>
              <a:rPr lang="en-US" sz="1200" b="0" baseline="0" dirty="0"/>
              <a:t>To create a bulleted list below each heading, select the heading text box in the </a:t>
            </a:r>
            <a:r>
              <a:rPr lang="en-US" sz="1200" b="1" baseline="0" dirty="0"/>
              <a:t>Type your text here </a:t>
            </a:r>
            <a:r>
              <a:rPr lang="en-US" sz="1200" b="0" baseline="0" dirty="0"/>
              <a:t>dialog box,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Bullet</a:t>
            </a:r>
            <a:r>
              <a:rPr lang="en-US" sz="1200" b="0" baseline="0" dirty="0"/>
              <a:t>. Enter text into the new bullet text box.)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</a:t>
            </a:r>
            <a:r>
              <a:rPr lang="en-US" sz="1200" baseline="0" dirty="0"/>
              <a:t> the graphic. </a:t>
            </a:r>
            <a:r>
              <a:rPr lang="en-US" sz="1200" b="0" baseline="0" dirty="0"/>
              <a:t>Under</a:t>
            </a:r>
            <a:r>
              <a:rPr lang="en-US" sz="1200" b="1" baseline="0" dirty="0"/>
              <a:t> 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Accent 5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Gradient  Range - Accent 5 </a:t>
            </a:r>
            <a:r>
              <a:rPr lang="en-US" sz="1200" b="0" baseline="0" dirty="0"/>
              <a:t>(third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3-D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Polished </a:t>
            </a:r>
            <a:r>
              <a:rPr lang="en-US" sz="1200" b="0" baseline="0" dirty="0"/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 err="1"/>
              <a:t>Tw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Cen</a:t>
            </a:r>
            <a:r>
              <a:rPr lang="en-US" sz="1200" b="1" baseline="0" dirty="0"/>
              <a:t> MT Condensed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</a:t>
            </a:r>
            <a:r>
              <a:rPr lang="en-US" sz="1200" b="0" baseline="0" dirty="0"/>
              <a:t>list, and then select </a:t>
            </a:r>
            <a:r>
              <a:rPr lang="en-US" sz="1200" b="1" baseline="0" dirty="0"/>
              <a:t>24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text in one of the headings.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="0" baseline="0" dirty="0"/>
              <a:t> group, select </a:t>
            </a:r>
            <a:r>
              <a:rPr lang="en-US" sz="1200" b="1" baseline="0" dirty="0"/>
              <a:t>28</a:t>
            </a:r>
            <a:r>
              <a:rPr lang="en-US" sz="1200" b="0" baseline="0" dirty="0"/>
              <a:t> from the </a:t>
            </a:r>
            <a:r>
              <a:rPr lang="en-US" sz="1200" b="1" baseline="0" dirty="0"/>
              <a:t>Font Size </a:t>
            </a:r>
            <a:r>
              <a:rPr lang="en-US" sz="1200" b="0" baseline="0" dirty="0"/>
              <a:t>list. Repeat this process for the text in the other headings.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Press and hold SHIFT, and then select all four of the quadrangles in the graphic. On the </a:t>
            </a:r>
            <a:r>
              <a:rPr lang="en-US" sz="1200" b="1" baseline="0" dirty="0"/>
              <a:t>Home</a:t>
            </a:r>
            <a:r>
              <a:rPr lang="en-US" sz="1200" b="0" baseline="0" dirty="0"/>
              <a:t> tab, in the bottom right corner of the </a:t>
            </a:r>
            <a:r>
              <a:rPr lang="en-US" sz="1200" b="1" baseline="0" dirty="0"/>
              <a:t>Drawing </a:t>
            </a:r>
            <a:r>
              <a:rPr lang="en-US" sz="1200" b="0" baseline="0" dirty="0"/>
              <a:t>group, click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 launcher. In the </a:t>
            </a:r>
            <a:r>
              <a:rPr lang="en-US" sz="1200" b="1" baseline="0" dirty="0"/>
              <a:t>Format Shape </a:t>
            </a:r>
            <a:r>
              <a:rPr lang="en-US" sz="1200" b="0" baseline="0" dirty="0"/>
              <a:t>dialog box, in the left pane, click </a:t>
            </a:r>
            <a:r>
              <a:rPr lang="en-US" sz="1200" b="1" baseline="0" dirty="0"/>
              <a:t>Text Box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Text Box </a:t>
            </a:r>
            <a:r>
              <a:rPr lang="en-US" sz="1200" b="0" baseline="0" dirty="0"/>
              <a:t>pane, under </a:t>
            </a:r>
            <a:r>
              <a:rPr lang="en-US" sz="1200" b="1" baseline="0" dirty="0"/>
              <a:t>Text layout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Vertical alignment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Middle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3.74”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6.67”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endParaRPr lang="en-US" sz="1200" b="1" dirty="0"/>
          </a:p>
          <a:p>
            <a:r>
              <a:rPr lang="en-US" sz="1200" baseline="0" dirty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slide, select the graphic. </a:t>
            </a:r>
            <a:r>
              <a:rPr lang="en-US" sz="1200" b="0" baseline="0" dirty="0"/>
              <a:t>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Entrance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More</a:t>
            </a:r>
            <a:r>
              <a:rPr lang="en-US" sz="1200" baseline="0" dirty="0"/>
              <a:t> </a:t>
            </a:r>
            <a:r>
              <a:rPr lang="en-US" sz="1200" b="1" baseline="0" dirty="0"/>
              <a:t>Effects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Add Entrance Effect </a:t>
            </a:r>
            <a:r>
              <a:rPr lang="en-US" sz="1200" b="0" baseline="0" dirty="0"/>
              <a:t>dialog box, under </a:t>
            </a:r>
            <a:r>
              <a:rPr lang="en-US" sz="1200" b="1" baseline="0" dirty="0"/>
              <a:t>Moderate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Stretch</a:t>
            </a:r>
            <a:r>
              <a:rPr lang="en-US" sz="120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From Right</a:t>
            </a:r>
            <a:r>
              <a:rPr lang="en-US" sz="1200" b="0" baseline="0" dirty="0"/>
              <a:t>.</a:t>
            </a:r>
            <a:r>
              <a:rPr lang="en-US" sz="1200" baseline="0" dirty="0"/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</a:t>
            </a:r>
            <a:r>
              <a:rPr lang="en-US" sz="1200" baseline="0" dirty="0"/>
              <a:t>in the </a:t>
            </a:r>
            <a:r>
              <a:rPr lang="en-US" sz="1200" b="1" baseline="0" dirty="0"/>
              <a:t>Speed</a:t>
            </a:r>
            <a:r>
              <a:rPr lang="en-US" sz="120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aseline="0" dirty="0"/>
              <a:t>.</a:t>
            </a:r>
            <a:endParaRPr lang="en-US" sz="1200" b="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Also in the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 task pane, click </a:t>
            </a:r>
            <a:r>
              <a:rPr lang="en-US" sz="1200" b="1" baseline="0" dirty="0"/>
              <a:t>Add Effect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Motion Paths</a:t>
            </a:r>
            <a:r>
              <a:rPr lang="en-US" sz="1200" baseline="0" dirty="0"/>
              <a:t>, and then click </a:t>
            </a:r>
            <a:r>
              <a:rPr lang="en-US" sz="1200" b="1" baseline="0" dirty="0"/>
              <a:t>Right</a:t>
            </a:r>
            <a:r>
              <a:rPr lang="en-US" sz="120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On the slide, right-click the motion path effect, and then click </a:t>
            </a:r>
            <a:r>
              <a:rPr lang="en-US" sz="1200" b="1" baseline="0" dirty="0"/>
              <a:t>Reverse</a:t>
            </a:r>
            <a:r>
              <a:rPr lang="en-US" sz="1200" baseline="0" dirty="0"/>
              <a:t> </a:t>
            </a:r>
            <a:r>
              <a:rPr lang="en-US" sz="1200" b="1" baseline="0" dirty="0"/>
              <a:t>Path</a:t>
            </a:r>
            <a:r>
              <a:rPr lang="en-US" sz="1200" baseline="0" dirty="0"/>
              <a:t> </a:t>
            </a:r>
            <a:r>
              <a:rPr lang="en-US" sz="1200" b="1" baseline="0" dirty="0"/>
              <a:t>Direction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Press and hold CTRL, and then select both animation effects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C</a:t>
            </a:r>
            <a:r>
              <a:rPr lang="en-US" sz="1200" b="0" baseline="0" dirty="0"/>
              <a:t>lick the arrow to the right of the second</a:t>
            </a:r>
            <a:r>
              <a:rPr lang="en-US" sz="1200" b="1" baseline="0" dirty="0"/>
              <a:t> </a:t>
            </a:r>
            <a:r>
              <a:rPr lang="en-US" sz="1200" b="0" baseline="0" dirty="0"/>
              <a:t>animation effect (right motion path), and then click </a:t>
            </a:r>
            <a:r>
              <a:rPr lang="en-US" sz="1200" b="1" baseline="0" dirty="0"/>
              <a:t>Effect</a:t>
            </a:r>
            <a:r>
              <a:rPr lang="en-US" sz="1200" baseline="0" dirty="0"/>
              <a:t> </a:t>
            </a:r>
            <a:r>
              <a:rPr lang="en-US" sz="1200" b="1" baseline="0" dirty="0"/>
              <a:t>Options</a:t>
            </a:r>
            <a:r>
              <a:rPr lang="en-US" sz="1200" baseline="0" dirty="0"/>
              <a:t>. In the </a:t>
            </a:r>
            <a:r>
              <a:rPr lang="en-US" sz="1200" b="1" baseline="0" dirty="0"/>
              <a:t>Motion Path </a:t>
            </a:r>
            <a:r>
              <a:rPr lang="en-US" sz="1200" baseline="0" dirty="0"/>
              <a:t>dialog box, on the </a:t>
            </a:r>
            <a:r>
              <a:rPr lang="en-US" sz="1200" b="1" baseline="0" dirty="0"/>
              <a:t>SmartArt Animation </a:t>
            </a:r>
            <a:r>
              <a:rPr lang="en-US" sz="1200" baseline="0" dirty="0"/>
              <a:t>tab, in the </a:t>
            </a:r>
            <a:r>
              <a:rPr lang="en-US" sz="1200" b="1" baseline="0" dirty="0"/>
              <a:t>Group graphic </a:t>
            </a:r>
            <a:r>
              <a:rPr lang="en-US" sz="1200" b="0" baseline="0" dirty="0"/>
              <a:t>list, select </a:t>
            </a:r>
            <a:r>
              <a:rPr lang="en-US" sz="1200" b="1" baseline="0" dirty="0"/>
              <a:t>One by one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Also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click the double arrow under each of the animation effects </a:t>
            </a:r>
            <a:r>
              <a:rPr lang="en-US" sz="1200" b="0" i="0" baseline="0" dirty="0"/>
              <a:t>to expand the contents of the list of effects.</a:t>
            </a:r>
            <a:endParaRPr lang="en-US" sz="1200" baseline="0" dirty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and then select the first, second, third, and fourth animation effects (stretch effects)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pane. Under </a:t>
            </a:r>
            <a:r>
              <a:rPr lang="en-US" sz="1200" b="1" baseline="0" dirty="0"/>
              <a:t>Modify: Stretch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After Previous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Press and hold CTRL, select the fifth, sixth, seventh, and eighth animation effects (right motion paths)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 </a:t>
            </a:r>
            <a:r>
              <a:rPr lang="en-US" sz="1200" baseline="0" dirty="0"/>
              <a:t>pane, and then do the following: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Start </a:t>
            </a:r>
            <a:r>
              <a:rPr lang="en-US" sz="1200" baseline="0" dirty="0"/>
              <a:t>list, select </a:t>
            </a:r>
            <a:r>
              <a:rPr lang="en-US" sz="1200" b="1" baseline="0" dirty="0"/>
              <a:t>With Previous</a:t>
            </a:r>
            <a:r>
              <a:rPr lang="en-US" sz="1200" b="0" baseline="0" dirty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Modify: Right</a:t>
            </a:r>
            <a:r>
              <a:rPr lang="en-US" sz="1200" b="0" baseline="0" dirty="0"/>
              <a:t>, in the </a:t>
            </a:r>
            <a:r>
              <a:rPr lang="en-US" sz="1200" b="1" baseline="0" dirty="0"/>
              <a:t>Speed</a:t>
            </a:r>
            <a:r>
              <a:rPr lang="en-US" sz="1200" b="0" baseline="0" dirty="0"/>
              <a:t> list, select </a:t>
            </a:r>
            <a:r>
              <a:rPr lang="en-US" sz="1200" b="1" baseline="0" dirty="0"/>
              <a:t>Fast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sz="1200" i="0" baseline="0" dirty="0"/>
              <a:t>Also in the </a:t>
            </a:r>
            <a:r>
              <a:rPr lang="en-US" sz="1200" b="1" i="0" baseline="0" dirty="0"/>
              <a:t>Custom Animation </a:t>
            </a:r>
            <a:r>
              <a:rPr lang="en-US" sz="1200" b="0" i="0" baseline="0" dirty="0"/>
              <a:t>task </a:t>
            </a:r>
            <a:r>
              <a:rPr lang="en-US" sz="1200" i="0" baseline="0" dirty="0"/>
              <a:t>pane, do the following to reorder the list of effects: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fifth animation effect </a:t>
            </a:r>
            <a:r>
              <a:rPr lang="en-US" sz="1200" i="0" baseline="0" dirty="0"/>
              <a:t>(first right motion path) </a:t>
            </a:r>
            <a:r>
              <a:rPr lang="en-US" sz="1200" baseline="0" dirty="0"/>
              <a:t>until it is second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sixth animation effect </a:t>
            </a:r>
            <a:r>
              <a:rPr lang="en-US" sz="1200" i="0" baseline="0" dirty="0"/>
              <a:t>(second right motion path) </a:t>
            </a:r>
            <a:r>
              <a:rPr lang="en-US" sz="1200" baseline="0" dirty="0"/>
              <a:t>until it is fourth in the list of effects.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Drag the seventh animation effect </a:t>
            </a:r>
            <a:r>
              <a:rPr lang="en-US" sz="1200" i="0" baseline="0" dirty="0"/>
              <a:t>(third right motion path) </a:t>
            </a:r>
            <a:r>
              <a:rPr lang="en-US" sz="1200" baseline="0" dirty="0"/>
              <a:t>until it is sixth in the list of effects.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Darker 35%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row, first option from the left).</a:t>
            </a:r>
            <a:endParaRPr lang="en-US" sz="1200" dirty="0"/>
          </a:p>
          <a:p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9525" y="460375"/>
            <a:ext cx="4192588" cy="2359025"/>
          </a:xfrm>
        </p:spPr>
      </p:sp>
    </p:spTree>
    <p:extLst>
      <p:ext uri="{BB962C8B-B14F-4D97-AF65-F5344CB8AC3E}">
        <p14:creationId xmlns:p14="http://schemas.microsoft.com/office/powerpoint/2010/main" val="250178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400" b="1" dirty="0"/>
              <a:t>SmartArt custom</a:t>
            </a:r>
            <a:r>
              <a:rPr lang="en-US" sz="1400" b="1" baseline="0" dirty="0"/>
              <a:t> a</a:t>
            </a:r>
            <a:r>
              <a:rPr lang="en-US" sz="1400" b="1" dirty="0"/>
              <a:t>nimation effects: vertical picture list</a:t>
            </a:r>
          </a:p>
          <a:p>
            <a:r>
              <a:rPr lang="en-US" sz="1400" dirty="0"/>
              <a:t>(Intermediate)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 In</a:t>
            </a:r>
            <a:r>
              <a:rPr lang="en-US" sz="1200" b="0" baseline="0" dirty="0"/>
              <a:t>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double-click </a:t>
            </a:r>
            <a:r>
              <a:rPr lang="en-US" sz="1200" b="1" baseline="0" dirty="0"/>
              <a:t>Vertical Picture List </a:t>
            </a:r>
            <a:r>
              <a:rPr lang="en-US" sz="1200" baseline="0" dirty="0"/>
              <a:t>(fourth row, first option from the left) to insert the graphic into the slide.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top,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next to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Before</a:t>
            </a:r>
            <a:r>
              <a:rPr lang="en-US" sz="1200" b="0" baseline="0" dirty="0"/>
              <a:t>. Repeat this process to create a fifth shape.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6.38”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7.91”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click each of the second-level bullets and then press DELETE until there are only three first-level bullets remaining (one for each shape). Enter text for each shape into the first-level bullets.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200" baseline="0" dirty="0"/>
              <a:t>On the slide, select the graphic.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aseline="0" dirty="0"/>
              <a:t> group, select </a:t>
            </a:r>
            <a:r>
              <a:rPr lang="en-US" sz="1200" b="1" baseline="0" dirty="0"/>
              <a:t>14 </a:t>
            </a:r>
            <a:r>
              <a:rPr lang="en-US" sz="1200" b="0" baseline="0" dirty="0"/>
              <a:t>from</a:t>
            </a:r>
            <a:r>
              <a:rPr lang="en-US" sz="1200" baseline="0" dirty="0"/>
              <a:t> the </a:t>
            </a:r>
            <a:r>
              <a:rPr lang="en-US" sz="1200" b="1" baseline="0" dirty="0"/>
              <a:t>Font Size </a:t>
            </a:r>
            <a:r>
              <a:rPr lang="en-US" sz="1200" baseline="0" dirty="0"/>
              <a:t>list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</a:t>
            </a:r>
            <a:r>
              <a:rPr lang="en-US" sz="1200" baseline="0" dirty="0"/>
              <a:t> </a:t>
            </a:r>
            <a:r>
              <a:rPr lang="en-US" sz="1200" b="0" baseline="0" dirty="0"/>
              <a:t>and then under </a:t>
            </a:r>
            <a:r>
              <a:rPr lang="en-US" sz="1200" b="1" baseline="0" dirty="0"/>
              <a:t>Best Match for Document </a:t>
            </a:r>
            <a:r>
              <a:rPr lang="en-US" sz="1200" b="0" baseline="0" dirty="0"/>
              <a:t>click </a:t>
            </a:r>
            <a:r>
              <a:rPr lang="en-US" sz="1200" b="1" baseline="0" dirty="0"/>
              <a:t>Moderate Effect</a:t>
            </a:r>
            <a:r>
              <a:rPr lang="en-US" sz="1200" b="0" baseline="0" dirty="0"/>
              <a:t> (fourth option from the left). 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6"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Design </a:t>
            </a:r>
            <a:r>
              <a:rPr lang="en-US" sz="1200" b="0" baseline="0" dirty="0"/>
              <a:t>tab, in the </a:t>
            </a:r>
            <a:r>
              <a:rPr lang="en-US" sz="1200" b="1" baseline="0" dirty="0"/>
              <a:t>Themes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Civic</a:t>
            </a:r>
            <a:r>
              <a:rPr lang="en-US" sz="1200" b="0" baseline="0" dirty="0"/>
              <a:t>.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this action is taken in a PowerPoint presentation containing more than one slide, the theme colors will be applied to all of the slides.) 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10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 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Colorful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Colorful Range – Accent Colors 3 to 4 </a:t>
            </a:r>
            <a:r>
              <a:rPr lang="en-US" sz="1200" b="0" baseline="0" dirty="0"/>
              <a:t>(third option from the left). 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aseline="0" dirty="0"/>
              <a:t>Click each of the five picture placeholders in the graphic, and then in the </a:t>
            </a:r>
            <a:r>
              <a:rPr lang="en-US" sz="1200" b="1" baseline="0" dirty="0"/>
              <a:t>Insert Picture</a:t>
            </a:r>
            <a:r>
              <a:rPr lang="en-US" sz="1200" baseline="0" dirty="0"/>
              <a:t> dialog box, select a picture and click </a:t>
            </a:r>
            <a:r>
              <a:rPr lang="en-US" sz="1200" b="1" baseline="0" dirty="0"/>
              <a:t>Insert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1200" baseline="0" dirty="0"/>
              <a:t>Press and hold CTRL, and then select all five of the pictures on the slide. </a:t>
            </a: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Rectangles </a:t>
            </a:r>
            <a:r>
              <a:rPr lang="en-US" sz="1200" b="0" baseline="0" dirty="0"/>
              <a:t>click</a:t>
            </a:r>
            <a:r>
              <a:rPr lang="en-US" sz="1200" baseline="0" dirty="0"/>
              <a:t> </a:t>
            </a:r>
            <a:r>
              <a:rPr lang="en-US" sz="1200" b="1" baseline="0" dirty="0"/>
              <a:t>Round</a:t>
            </a:r>
            <a:r>
              <a:rPr lang="en-US" sz="1200" baseline="0" dirty="0"/>
              <a:t> </a:t>
            </a:r>
            <a:r>
              <a:rPr lang="en-US" sz="1200" b="1" baseline="0" dirty="0"/>
              <a:t>Diagonal</a:t>
            </a:r>
            <a:r>
              <a:rPr lang="en-US" sz="1200" baseline="0" dirty="0"/>
              <a:t> </a:t>
            </a:r>
            <a:r>
              <a:rPr lang="en-US" sz="1200" b="1" baseline="0" dirty="0"/>
              <a:t>Corner</a:t>
            </a:r>
            <a:r>
              <a:rPr lang="en-US" sz="1200" baseline="0" dirty="0"/>
              <a:t> </a:t>
            </a:r>
            <a:r>
              <a:rPr lang="en-US" sz="1200" b="1" baseline="0" dirty="0"/>
              <a:t>Rectangle </a:t>
            </a:r>
            <a:r>
              <a:rPr lang="en-US" sz="1200" b="0" baseline="0" dirty="0"/>
              <a:t>(ninth option from the left).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10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 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 Effects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Glow</a:t>
            </a:r>
            <a:r>
              <a:rPr lang="en-US" sz="1200" baseline="0" dirty="0"/>
              <a:t>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Glow Variations</a:t>
            </a:r>
            <a:r>
              <a:rPr lang="en-US" sz="1200" baseline="0" dirty="0"/>
              <a:t>, select </a:t>
            </a:r>
            <a:r>
              <a:rPr lang="en-US" sz="1200" b="1" baseline="0" dirty="0"/>
              <a:t>Accent color 1, 5 pt glow </a:t>
            </a:r>
            <a:r>
              <a:rPr lang="en-US" sz="1200" b="0" baseline="0" dirty="0"/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Point to </a:t>
            </a:r>
            <a:r>
              <a:rPr lang="en-US" sz="1200" b="1" baseline="0" dirty="0"/>
              <a:t>More Glow 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Theme Colors </a:t>
            </a:r>
            <a:r>
              <a:rPr lang="en-US" sz="1200" b="0" baseline="0" dirty="0"/>
              <a:t>click </a:t>
            </a:r>
            <a:r>
              <a:rPr lang="en-US" sz="1200" b="1" baseline="0" dirty="0"/>
              <a:t>White, Background 1 </a:t>
            </a:r>
            <a:r>
              <a:rPr lang="en-US" sz="1200" b="0" baseline="0" dirty="0"/>
              <a:t>(first row, first option from the left).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1200" b="0" dirty="0"/>
              <a:t>Press and hold </a:t>
            </a:r>
            <a:r>
              <a:rPr lang="en-US" sz="1200" b="0" baseline="0" dirty="0"/>
              <a:t>CTRL, and then select all of the larger rounded rectangles. </a:t>
            </a: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Rectangles </a:t>
            </a:r>
            <a:r>
              <a:rPr lang="en-US" sz="1200" b="0" baseline="0" dirty="0"/>
              <a:t>click</a:t>
            </a:r>
            <a:r>
              <a:rPr lang="en-US" sz="1200" baseline="0" dirty="0"/>
              <a:t> </a:t>
            </a:r>
            <a:r>
              <a:rPr lang="en-US" sz="1200" b="1" baseline="0" dirty="0"/>
              <a:t>Round</a:t>
            </a:r>
            <a:r>
              <a:rPr lang="en-US" sz="1200" baseline="0" dirty="0"/>
              <a:t> </a:t>
            </a:r>
            <a:r>
              <a:rPr lang="en-US" sz="1200" b="1" baseline="0" dirty="0"/>
              <a:t>Diagonal</a:t>
            </a:r>
            <a:r>
              <a:rPr lang="en-US" sz="1200" baseline="0" dirty="0"/>
              <a:t> </a:t>
            </a:r>
            <a:r>
              <a:rPr lang="en-US" sz="1200" b="1" baseline="0" dirty="0"/>
              <a:t>Corner</a:t>
            </a:r>
            <a:r>
              <a:rPr lang="en-US" sz="1200" baseline="0" dirty="0"/>
              <a:t> </a:t>
            </a:r>
            <a:r>
              <a:rPr lang="en-US" sz="1200" b="1" baseline="0" dirty="0"/>
              <a:t>Rectangle </a:t>
            </a:r>
            <a:r>
              <a:rPr lang="en-US" sz="1200" b="0" baseline="0" dirty="0"/>
              <a:t>(ninth option from the left). </a:t>
            </a:r>
            <a:endParaRPr lang="en-US" sz="1200" b="1" baseline="0" dirty="0"/>
          </a:p>
          <a:p>
            <a:endParaRPr lang="en-US" sz="1200" dirty="0"/>
          </a:p>
          <a:p>
            <a:endParaRPr lang="en-US" sz="1200" dirty="0"/>
          </a:p>
          <a:p>
            <a:pPr marL="342900" indent="-342900">
              <a:buFontTx/>
              <a:buNone/>
            </a:pPr>
            <a:r>
              <a:rPr lang="en-US" sz="1200" dirty="0"/>
              <a:t>To reproduce the </a:t>
            </a:r>
            <a:r>
              <a:rPr lang="en-US" sz="1200" baseline="0" dirty="0"/>
              <a:t>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 the graphic.</a:t>
            </a:r>
            <a:r>
              <a:rPr lang="en-US" sz="1200" baseline="0" dirty="0"/>
              <a:t>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</a:t>
            </a:r>
            <a:r>
              <a:rPr lang="en-US" sz="1200" b="1" baseline="0" dirty="0"/>
              <a:t> </a:t>
            </a:r>
            <a:r>
              <a:rPr lang="en-US" sz="1200" baseline="0" dirty="0"/>
              <a:t>pane,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Add </a:t>
            </a:r>
            <a:r>
              <a:rPr lang="en-US" sz="1200" b="1" dirty="0"/>
              <a:t>Effect</a:t>
            </a:r>
            <a:r>
              <a:rPr lang="en-US" sz="1200" dirty="0"/>
              <a:t>, point to </a:t>
            </a:r>
            <a:r>
              <a:rPr lang="en-US" sz="1200" b="1" dirty="0"/>
              <a:t>Entrance</a:t>
            </a:r>
            <a:r>
              <a:rPr lang="en-US" sz="1200" dirty="0"/>
              <a:t>, and then </a:t>
            </a:r>
            <a:r>
              <a:rPr lang="en-US" sz="1200" baseline="0" dirty="0"/>
              <a:t>click</a:t>
            </a:r>
            <a:r>
              <a:rPr lang="en-US" sz="1200" dirty="0"/>
              <a:t> </a:t>
            </a:r>
            <a:r>
              <a:rPr lang="en-US" sz="1200" b="1" dirty="0"/>
              <a:t>More</a:t>
            </a:r>
            <a:r>
              <a:rPr lang="en-US" sz="1200" dirty="0"/>
              <a:t> </a:t>
            </a:r>
            <a:r>
              <a:rPr lang="en-US" sz="1200" b="1" dirty="0"/>
              <a:t>Effects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Add Entrance Effect</a:t>
            </a:r>
            <a:r>
              <a:rPr lang="en-US" sz="1200" b="0" baseline="0" dirty="0"/>
              <a:t> dialog box, under</a:t>
            </a:r>
            <a:r>
              <a:rPr lang="en-US" sz="1200" dirty="0"/>
              <a:t> </a:t>
            </a:r>
            <a:r>
              <a:rPr lang="en-US" sz="1200" b="1" dirty="0"/>
              <a:t>Subtle</a:t>
            </a:r>
            <a:r>
              <a:rPr lang="en-US" sz="1200" b="0" dirty="0"/>
              <a:t>,</a:t>
            </a:r>
            <a:r>
              <a:rPr lang="en-US" sz="1200" b="0" baseline="0" dirty="0"/>
              <a:t> click</a:t>
            </a:r>
            <a:r>
              <a:rPr lang="en-US" sz="1200" b="0" dirty="0"/>
              <a:t> </a:t>
            </a:r>
            <a:r>
              <a:rPr lang="en-US" sz="1200" b="1" dirty="0"/>
              <a:t>Fade</a:t>
            </a:r>
            <a:r>
              <a:rPr lang="en-US" sz="1200" b="0" dirty="0"/>
              <a:t>,</a:t>
            </a:r>
            <a:r>
              <a:rPr lang="en-US" sz="1200" b="1" dirty="0"/>
              <a:t> </a:t>
            </a:r>
            <a:r>
              <a:rPr lang="en-US" sz="1200" b="0" dirty="0"/>
              <a:t>and then click </a:t>
            </a:r>
            <a:r>
              <a:rPr lang="en-US" sz="1200" b="1" dirty="0"/>
              <a:t>OK</a:t>
            </a:r>
            <a:r>
              <a:rPr lang="en-US" sz="1200" dirty="0"/>
              <a:t>. </a:t>
            </a:r>
            <a:r>
              <a:rPr lang="en-US" sz="1200" baseline="0" dirty="0"/>
              <a:t>Under </a:t>
            </a:r>
            <a:r>
              <a:rPr lang="en-US" sz="1200" b="1" dirty="0"/>
              <a:t>Modify: Fade</a:t>
            </a:r>
            <a:r>
              <a:rPr lang="en-US" sz="1200" b="0" dirty="0"/>
              <a:t>, in the </a:t>
            </a:r>
            <a:r>
              <a:rPr lang="en-US" sz="1200" b="1" dirty="0"/>
              <a:t>Speed</a:t>
            </a:r>
            <a:r>
              <a:rPr lang="en-US" sz="1200" dirty="0"/>
              <a:t> list,</a:t>
            </a:r>
            <a:r>
              <a:rPr lang="en-US" sz="1200" baseline="0" dirty="0"/>
              <a:t> select</a:t>
            </a:r>
            <a:r>
              <a:rPr lang="en-US" sz="1200" dirty="0"/>
              <a:t> </a:t>
            </a:r>
            <a:r>
              <a:rPr lang="en-US" sz="1200" b="1" dirty="0"/>
              <a:t>Fast</a:t>
            </a:r>
            <a:r>
              <a:rPr lang="en-US" sz="1200" dirty="0"/>
              <a:t>. </a:t>
            </a:r>
            <a:endParaRPr lang="en-US" sz="1200" i="1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</a:t>
            </a:r>
            <a:r>
              <a:rPr lang="en-US" sz="1200" b="1" dirty="0"/>
              <a:t>Effect</a:t>
            </a:r>
            <a:r>
              <a:rPr lang="en-US" sz="1200" dirty="0"/>
              <a:t>, point to </a:t>
            </a:r>
            <a:r>
              <a:rPr lang="en-US" sz="1200" b="1" dirty="0"/>
              <a:t>Motion Paths</a:t>
            </a:r>
            <a:r>
              <a:rPr lang="en-US" sz="1200" dirty="0"/>
              <a:t>, and then </a:t>
            </a:r>
            <a:r>
              <a:rPr lang="en-US" sz="1200" baseline="0" dirty="0"/>
              <a:t>click</a:t>
            </a:r>
            <a:r>
              <a:rPr lang="en-US" sz="1200" dirty="0"/>
              <a:t> </a:t>
            </a:r>
            <a:r>
              <a:rPr lang="en-US" sz="1200" b="1" dirty="0"/>
              <a:t>Right</a:t>
            </a:r>
            <a:r>
              <a:rPr lang="en-US" sz="1200" b="0" dirty="0"/>
              <a:t>.</a:t>
            </a:r>
            <a:r>
              <a:rPr lang="en-US" sz="1200" b="0" baseline="0" dirty="0"/>
              <a:t> U</a:t>
            </a:r>
            <a:r>
              <a:rPr lang="en-US" sz="1200" baseline="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dirty="0"/>
              <a:t>In the </a:t>
            </a:r>
            <a:r>
              <a:rPr lang="en-US" sz="1200" b="1" dirty="0"/>
              <a:t>Start</a:t>
            </a:r>
            <a:r>
              <a:rPr lang="en-US" sz="1200" dirty="0"/>
              <a:t> list,</a:t>
            </a:r>
            <a:r>
              <a:rPr lang="en-US" sz="1200" baseline="0" dirty="0"/>
              <a:t> select</a:t>
            </a:r>
            <a:r>
              <a:rPr lang="en-US" sz="1200" dirty="0"/>
              <a:t>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In the </a:t>
            </a:r>
            <a:r>
              <a:rPr lang="en-US" sz="1200" b="1" dirty="0"/>
              <a:t>Speed</a:t>
            </a:r>
            <a:r>
              <a:rPr lang="en-US" sz="1200" dirty="0"/>
              <a:t> list, select </a:t>
            </a:r>
            <a:r>
              <a:rPr lang="en-US" sz="1200" b="1" dirty="0"/>
              <a:t>Fast</a:t>
            </a:r>
            <a:r>
              <a:rPr lang="en-US" sz="120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 the slide, right-click the </a:t>
            </a:r>
            <a:r>
              <a:rPr lang="en-US" sz="1200" b="0" dirty="0"/>
              <a:t>right </a:t>
            </a:r>
            <a:r>
              <a:rPr lang="en-US" sz="1200" dirty="0"/>
              <a:t>motion path and then click </a:t>
            </a:r>
            <a:r>
              <a:rPr lang="en-US" sz="1200" b="1" dirty="0"/>
              <a:t>Reverse</a:t>
            </a:r>
            <a:r>
              <a:rPr lang="en-US" sz="1200" dirty="0"/>
              <a:t> </a:t>
            </a:r>
            <a:r>
              <a:rPr lang="en-US" sz="1200" b="1" dirty="0"/>
              <a:t>Path</a:t>
            </a:r>
            <a:r>
              <a:rPr lang="en-US" sz="1200" dirty="0"/>
              <a:t> </a:t>
            </a:r>
            <a:r>
              <a:rPr lang="en-US" sz="1200" b="1" dirty="0"/>
              <a:t>Direction</a:t>
            </a:r>
            <a:r>
              <a:rPr lang="en-US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Press and hold CTRL, and then s</a:t>
            </a:r>
            <a:r>
              <a:rPr lang="en-US" sz="1200" dirty="0"/>
              <a:t>elect the two animation</a:t>
            </a:r>
            <a:r>
              <a:rPr lang="en-US" sz="1200" baseline="0" dirty="0"/>
              <a:t> </a:t>
            </a:r>
            <a:r>
              <a:rPr lang="en-US" sz="1200" dirty="0"/>
              <a:t>effects in the </a:t>
            </a:r>
            <a:r>
              <a:rPr lang="en-US" sz="1200" b="1" dirty="0"/>
              <a:t>Custom Animation </a:t>
            </a:r>
            <a:r>
              <a:rPr lang="en-US" sz="1200" b="0" dirty="0"/>
              <a:t>task </a:t>
            </a:r>
            <a:r>
              <a:rPr lang="en-US" sz="1200" dirty="0"/>
              <a:t>pane.</a:t>
            </a:r>
            <a:r>
              <a:rPr lang="en-US" sz="1200" baseline="0" dirty="0"/>
              <a:t> Click </a:t>
            </a:r>
            <a:r>
              <a:rPr lang="en-US" sz="1200" dirty="0"/>
              <a:t>the arrow</a:t>
            </a:r>
            <a:r>
              <a:rPr lang="en-US" sz="1200" baseline="0" dirty="0"/>
              <a:t> to the right of one of those effects</a:t>
            </a:r>
            <a:r>
              <a:rPr lang="en-US" sz="1200" dirty="0"/>
              <a:t>, and then click</a:t>
            </a:r>
            <a:r>
              <a:rPr lang="en-US" sz="1200" baseline="0" dirty="0"/>
              <a:t> </a:t>
            </a:r>
            <a:r>
              <a:rPr lang="en-US" sz="1200" b="1" dirty="0"/>
              <a:t>Effect</a:t>
            </a:r>
            <a:r>
              <a:rPr lang="en-US" sz="1200" dirty="0"/>
              <a:t> </a:t>
            </a:r>
            <a:r>
              <a:rPr lang="en-US" sz="1200" b="1" dirty="0"/>
              <a:t>Options</a:t>
            </a:r>
            <a:r>
              <a:rPr lang="en-US" sz="1200" dirty="0"/>
              <a:t>. In the</a:t>
            </a:r>
            <a:r>
              <a:rPr lang="en-US" sz="1200" baseline="0" dirty="0"/>
              <a:t> </a:t>
            </a:r>
            <a:r>
              <a:rPr lang="en-US" sz="1200" b="1" baseline="0" dirty="0"/>
              <a:t>Effect Options </a:t>
            </a:r>
            <a:r>
              <a:rPr lang="en-US" sz="1200" baseline="0" dirty="0"/>
              <a:t>dialog box, on </a:t>
            </a:r>
            <a:r>
              <a:rPr lang="en-US" sz="1200" dirty="0"/>
              <a:t>the </a:t>
            </a:r>
            <a:r>
              <a:rPr lang="en-US" sz="1200" b="1" dirty="0"/>
              <a:t>SmartArt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tab, in the </a:t>
            </a:r>
            <a:r>
              <a:rPr lang="en-US" sz="1200" b="1" dirty="0"/>
              <a:t>Group Graphic </a:t>
            </a:r>
            <a:r>
              <a:rPr lang="en-US" sz="1200" dirty="0"/>
              <a:t>list, select </a:t>
            </a:r>
            <a:r>
              <a:rPr lang="en-US" sz="1200" b="1" dirty="0"/>
              <a:t>One by One</a:t>
            </a:r>
            <a:r>
              <a:rPr lang="en-US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Click the double arrows under each effect to expand the list of effects.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Select the first animation effect (</a:t>
            </a:r>
            <a:r>
              <a:rPr lang="en-US" sz="1200" b="0" dirty="0"/>
              <a:t>fade </a:t>
            </a:r>
            <a:r>
              <a:rPr lang="en-US" sz="1200" dirty="0"/>
              <a:t>effect for the first rectangle). Under </a:t>
            </a:r>
            <a:r>
              <a:rPr lang="en-US" sz="1200" b="1" dirty="0"/>
              <a:t>Modify: Fade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select </a:t>
            </a:r>
            <a:r>
              <a:rPr lang="en-US" sz="1200" baseline="0" dirty="0"/>
              <a:t>the 11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first picture). On the </a:t>
            </a:r>
            <a:r>
              <a:rPr lang="en-US" sz="1200" dirty="0"/>
              <a:t>slide, point to the starting</a:t>
            </a:r>
            <a:r>
              <a:rPr lang="en-US" sz="1200" baseline="0" dirty="0"/>
              <a:t> point (green arrow) of the selected motion path until the cursor becomes a two-headed arrow. Press and hold SHIFT to constrain the path to a straight horizontal line, and then d</a:t>
            </a:r>
            <a:r>
              <a:rPr lang="en-US" sz="1200" dirty="0"/>
              <a:t>rag the starting</a:t>
            </a:r>
            <a:r>
              <a:rPr lang="en-US" sz="1200" baseline="0" dirty="0"/>
              <a:t> point to the left of the endpoint (red arrow).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11</a:t>
            </a:r>
            <a:r>
              <a:rPr lang="en-US" sz="1200" baseline="30000" dirty="0"/>
              <a:t>th</a:t>
            </a:r>
            <a:r>
              <a:rPr lang="en-US" sz="1200" dirty="0"/>
              <a:t> effect </a:t>
            </a:r>
            <a:r>
              <a:rPr lang="en-US" sz="1200" baseline="0" dirty="0"/>
              <a:t>until it is second in the list of effects. </a:t>
            </a:r>
            <a:endParaRPr lang="en-US" sz="1200" b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Drag the 12</a:t>
            </a:r>
            <a:r>
              <a:rPr lang="en-US" sz="1200" baseline="30000" dirty="0"/>
              <a:t>th</a:t>
            </a:r>
            <a:r>
              <a:rPr lang="en-US" sz="1200" dirty="0"/>
              <a:t> effect (motion path for the first large rectangle)</a:t>
            </a:r>
            <a:r>
              <a:rPr lang="en-US" sz="1200" baseline="0" dirty="0"/>
              <a:t> until it is fourth in the list of effects. </a:t>
            </a:r>
            <a:endParaRPr lang="en-US" sz="1200" b="0" dirty="0"/>
          </a:p>
          <a:p>
            <a:pPr marL="228600" lvl="1" indent="-228600">
              <a:buFont typeface="+mj-lt"/>
              <a:buAutoNum type="arabicPeriod" startAt="8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select </a:t>
            </a:r>
            <a:r>
              <a:rPr lang="en-US" sz="1200" baseline="0" dirty="0"/>
              <a:t>the 13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second picture). O</a:t>
            </a:r>
            <a:r>
              <a:rPr lang="en-US" sz="1200" dirty="0"/>
              <a:t>n the slide, point to the starting point (green arrow) of the selected motion path</a:t>
            </a:r>
            <a:r>
              <a:rPr lang="en-US" sz="1200" baseline="0" dirty="0"/>
              <a:t> until the cursor becomes a two-headed arrow.</a:t>
            </a:r>
            <a:r>
              <a:rPr lang="en-US" sz="1200" dirty="0"/>
              <a:t> Press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green arrow for the first picture motion path</a:t>
            </a:r>
            <a:r>
              <a:rPr lang="en-US" sz="1200" dirty="0"/>
              <a:t>. </a:t>
            </a:r>
          </a:p>
          <a:p>
            <a:pPr marL="228600" lvl="1" indent="-228600">
              <a:buFont typeface="+mj-lt"/>
              <a:buAutoNum type="arabicPeriod" startAt="8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13</a:t>
            </a:r>
            <a:r>
              <a:rPr lang="en-US" sz="1200" baseline="30000" dirty="0"/>
              <a:t>th</a:t>
            </a:r>
            <a:r>
              <a:rPr lang="en-US" sz="1200" dirty="0"/>
              <a:t> animation</a:t>
            </a:r>
            <a:r>
              <a:rPr lang="en-US" sz="1200" baseline="0" dirty="0"/>
              <a:t> </a:t>
            </a:r>
            <a:r>
              <a:rPr lang="en-US" sz="1200" dirty="0"/>
              <a:t>effect </a:t>
            </a:r>
            <a:r>
              <a:rPr lang="en-US" sz="1200" baseline="0" dirty="0"/>
              <a:t>until it is sixth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b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14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second large rectangle) </a:t>
            </a:r>
            <a:r>
              <a:rPr lang="en-US" sz="1200" b="0" baseline="0" dirty="0"/>
              <a:t>until it is eighth in the list of effects.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dirty="0"/>
              <a:t>Select </a:t>
            </a:r>
            <a:r>
              <a:rPr lang="en-US" sz="1200" baseline="0" dirty="0"/>
              <a:t>the 15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third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</a:t>
            </a:r>
            <a:r>
              <a:rPr lang="en-US" sz="1200" baseline="0" dirty="0"/>
              <a:t> following: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15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10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16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third large rectangle) </a:t>
            </a:r>
            <a:r>
              <a:rPr lang="en-US" sz="1200" b="0" baseline="0" dirty="0"/>
              <a:t>until it is 12</a:t>
            </a:r>
            <a:r>
              <a:rPr lang="en-US" sz="1200" b="0" baseline="30000" dirty="0"/>
              <a:t>th</a:t>
            </a:r>
            <a:r>
              <a:rPr lang="en-US" sz="1200" b="0" baseline="0" dirty="0"/>
              <a:t> in the list of effects.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2"/>
              <a:tabLst/>
              <a:defRPr/>
            </a:pPr>
            <a:r>
              <a:rPr lang="en-US" sz="1200" dirty="0"/>
              <a:t>Select </a:t>
            </a:r>
            <a:r>
              <a:rPr lang="en-US" sz="1200" baseline="0" dirty="0"/>
              <a:t>the 17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fourth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2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</a:t>
            </a:r>
            <a:r>
              <a:rPr lang="en-US" sz="1200" baseline="0" dirty="0"/>
              <a:t> </a:t>
            </a:r>
            <a:r>
              <a:rPr lang="en-US" sz="1200" dirty="0"/>
              <a:t>the 17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14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18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fourth large rectangle) </a:t>
            </a:r>
            <a:r>
              <a:rPr lang="en-US" sz="1200" b="0" baseline="0" dirty="0"/>
              <a:t>until it is 16</a:t>
            </a:r>
            <a:r>
              <a:rPr lang="en-US" sz="1200" b="0" baseline="30000" dirty="0"/>
              <a:t>th</a:t>
            </a:r>
            <a:r>
              <a:rPr lang="en-US" sz="1200" b="0" baseline="0" dirty="0"/>
              <a:t> in the list of effects.</a:t>
            </a:r>
            <a:endParaRPr lang="en-US" sz="1200" dirty="0"/>
          </a:p>
          <a:p>
            <a:pPr marL="228600" lvl="1" indent="-228600">
              <a:buFont typeface="+mj-lt"/>
              <a:buAutoNum type="arabicPeriod" startAt="14"/>
            </a:pPr>
            <a:r>
              <a:rPr lang="en-US" sz="1200" dirty="0"/>
              <a:t>Select </a:t>
            </a:r>
            <a:r>
              <a:rPr lang="en-US" sz="1200" baseline="0" dirty="0"/>
              <a:t>the 19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fifth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4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drag the 19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18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228600" indent="-228600"/>
            <a:endParaRPr lang="en-US" sz="1200" dirty="0"/>
          </a:p>
          <a:p>
            <a:endParaRPr lang="en-US" sz="120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then under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White, Background 1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row, first option from the left)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then under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White, Background 1, Darker  25%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first option from the left).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None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428105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400" b="1" dirty="0"/>
              <a:t>SmartArt custom</a:t>
            </a:r>
            <a:r>
              <a:rPr lang="en-US" sz="1400" b="1" baseline="0" dirty="0"/>
              <a:t> a</a:t>
            </a:r>
            <a:r>
              <a:rPr lang="en-US" sz="1400" b="1" dirty="0"/>
              <a:t>nimation effects: vertical picture list</a:t>
            </a:r>
          </a:p>
          <a:p>
            <a:r>
              <a:rPr lang="en-US" sz="1400" dirty="0"/>
              <a:t>(Intermediate)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To reproduce the SmartArt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/>
              <a:t>On the </a:t>
            </a:r>
            <a:r>
              <a:rPr lang="en-US" sz="1200" b="1" dirty="0"/>
              <a:t>Home</a:t>
            </a:r>
            <a:r>
              <a:rPr lang="en-US" sz="1200" b="0" dirty="0"/>
              <a:t> tab, in the </a:t>
            </a:r>
            <a:r>
              <a:rPr lang="en-US" sz="1200" b="1" dirty="0"/>
              <a:t>Slides</a:t>
            </a:r>
            <a:r>
              <a:rPr lang="en-US" sz="1200" b="0" dirty="0"/>
              <a:t> group, click </a:t>
            </a:r>
            <a:r>
              <a:rPr lang="en-US" sz="1200" b="1" dirty="0"/>
              <a:t>Layout</a:t>
            </a:r>
            <a:r>
              <a:rPr lang="en-US" sz="1200" b="0" dirty="0"/>
              <a:t>, and then click</a:t>
            </a:r>
            <a:r>
              <a:rPr lang="en-US" sz="1200" b="0" baseline="0" dirty="0"/>
              <a:t> </a:t>
            </a:r>
            <a:r>
              <a:rPr lang="en-US" sz="1200" b="1" baseline="0" dirty="0"/>
              <a:t>Blank</a:t>
            </a:r>
            <a:r>
              <a:rPr lang="en-US" sz="1200" b="0" baseline="0" dirty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/>
              <a:t>On the </a:t>
            </a:r>
            <a:r>
              <a:rPr lang="en-US" sz="1200" b="1" dirty="0"/>
              <a:t>Insert tab</a:t>
            </a:r>
            <a:r>
              <a:rPr lang="en-US" sz="1200" b="0" dirty="0"/>
              <a:t>, in the </a:t>
            </a:r>
            <a:r>
              <a:rPr lang="en-US" sz="1200" b="1" dirty="0"/>
              <a:t>Illustrations</a:t>
            </a:r>
            <a:r>
              <a:rPr lang="en-US" sz="1200" dirty="0"/>
              <a:t> group, click </a:t>
            </a:r>
            <a:r>
              <a:rPr lang="en-US" sz="1200" b="1" dirty="0"/>
              <a:t>SmartArt</a:t>
            </a:r>
            <a:r>
              <a:rPr lang="en-US" sz="1200" b="0" dirty="0"/>
              <a:t>. In</a:t>
            </a:r>
            <a:r>
              <a:rPr lang="en-US" sz="1200" b="0" baseline="0" dirty="0"/>
              <a:t> the </a:t>
            </a:r>
            <a:r>
              <a:rPr lang="en-US" sz="1200" b="1" baseline="0" dirty="0"/>
              <a:t>Choose a SmartArt Graphic</a:t>
            </a:r>
            <a:r>
              <a:rPr lang="en-US" sz="1200" b="0" baseline="0" dirty="0"/>
              <a:t> dialog box, in the left pane, click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. In the </a:t>
            </a:r>
            <a:r>
              <a:rPr lang="en-US" sz="1200" b="1" baseline="0" dirty="0"/>
              <a:t>List</a:t>
            </a:r>
            <a:r>
              <a:rPr lang="en-US" sz="1200" b="0" baseline="0" dirty="0"/>
              <a:t> pane, double-click </a:t>
            </a:r>
            <a:r>
              <a:rPr lang="en-US" sz="1200" b="1" baseline="0" dirty="0"/>
              <a:t>Vertical Picture List </a:t>
            </a:r>
            <a:r>
              <a:rPr lang="en-US" sz="1200" baseline="0" dirty="0"/>
              <a:t>(fourth row, first option from the left) to insert the graphic into the slide.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To create a fourth shape in the graphic, select the third shape from the top, and then under </a:t>
            </a:r>
            <a:r>
              <a:rPr lang="en-US" sz="1200" b="1" baseline="0" dirty="0"/>
              <a:t>SmartArt</a:t>
            </a:r>
            <a:r>
              <a:rPr lang="en-US" sz="1200" b="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="0" baseline="0" dirty="0"/>
              <a:t> tab, in the </a:t>
            </a:r>
            <a:r>
              <a:rPr lang="en-US" sz="1200" b="1" baseline="0" dirty="0"/>
              <a:t>Create</a:t>
            </a:r>
            <a:r>
              <a:rPr lang="en-US" sz="1200" b="0" baseline="0" dirty="0"/>
              <a:t> </a:t>
            </a:r>
            <a:r>
              <a:rPr lang="en-US" sz="1200" b="1" baseline="0" dirty="0"/>
              <a:t>Graphic</a:t>
            </a:r>
            <a:r>
              <a:rPr lang="en-US" sz="1200" b="0" baseline="0" dirty="0"/>
              <a:t> group, click the arrow next to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Add</a:t>
            </a:r>
            <a:r>
              <a:rPr lang="en-US" sz="1200" b="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 </a:t>
            </a:r>
            <a:r>
              <a:rPr lang="en-US" sz="1200" b="1" baseline="0" dirty="0"/>
              <a:t>Before</a:t>
            </a:r>
            <a:r>
              <a:rPr lang="en-US" sz="1200" b="0" baseline="0" dirty="0"/>
              <a:t>. Repeat this process to create a fifth shape.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Select the graphic. 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Size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Height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6.38”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/>
              <a:t>In the </a:t>
            </a:r>
            <a:r>
              <a:rPr lang="en-US" sz="1200" b="1" baseline="0" dirty="0"/>
              <a:t>Width</a:t>
            </a:r>
            <a:r>
              <a:rPr lang="en-US" sz="1200" b="0" baseline="0" dirty="0"/>
              <a:t> box, enter </a:t>
            </a:r>
            <a:r>
              <a:rPr lang="en-US" sz="1200" b="1" baseline="0" dirty="0"/>
              <a:t>7.91”</a:t>
            </a:r>
            <a:r>
              <a:rPr lang="en-US" sz="1200" b="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Under </a:t>
            </a:r>
            <a:r>
              <a:rPr lang="en-US" sz="1200" b="1" baseline="0" dirty="0"/>
              <a:t>SmartArt 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="0" baseline="0" dirty="0"/>
              <a:t> tab, click </a:t>
            </a:r>
            <a:r>
              <a:rPr lang="en-US" sz="1200" b="1" baseline="0" dirty="0"/>
              <a:t>Arrange</a:t>
            </a:r>
            <a:r>
              <a:rPr lang="en-US" sz="1200" b="0" baseline="0" dirty="0"/>
              <a:t>, click </a:t>
            </a:r>
            <a:r>
              <a:rPr lang="en-US" sz="1200" b="1" baseline="0" dirty="0"/>
              <a:t>Align</a:t>
            </a:r>
            <a:r>
              <a:rPr lang="en-US" sz="1200" b="0" baseline="0" dirty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to Slide</a:t>
            </a:r>
            <a:r>
              <a:rPr lang="en-US" sz="1200" b="0" baseline="0" dirty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Middle</a:t>
            </a:r>
            <a:r>
              <a:rPr lang="en-US" sz="1200" b="0" baseline="0" dirty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/>
              <a:t>Click </a:t>
            </a:r>
            <a:r>
              <a:rPr lang="en-US" sz="1200" b="1" baseline="0" dirty="0"/>
              <a:t>Align Center</a:t>
            </a:r>
            <a:r>
              <a:rPr lang="en-US" sz="1200" b="0" baseline="0" dirty="0"/>
              <a:t>. </a:t>
            </a:r>
            <a:endParaRPr lang="en-US" sz="1200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  <a:tabLst/>
              <a:defRPr/>
            </a:pPr>
            <a:r>
              <a:rPr lang="en-US" sz="1200" dirty="0"/>
              <a:t>Select</a:t>
            </a:r>
            <a:r>
              <a:rPr lang="en-US" sz="1200" baseline="0" dirty="0"/>
              <a:t> the graphic, and then click one of the arrows on the left border. In the </a:t>
            </a:r>
            <a:r>
              <a:rPr lang="en-US" sz="1200" b="1" baseline="0" dirty="0"/>
              <a:t>Type your text here </a:t>
            </a:r>
            <a:r>
              <a:rPr lang="en-US" sz="1200" baseline="0" dirty="0"/>
              <a:t>dialog box, click each of the second-level bullets and then press DELETE until there are only three first-level bullets remaining (one for each shape). Enter text for each shape into the first-level bullets.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200" baseline="0" dirty="0"/>
              <a:t>On the slide, select the graphic. On the </a:t>
            </a:r>
            <a:r>
              <a:rPr lang="en-US" sz="1200" b="1" baseline="0" dirty="0"/>
              <a:t>Home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Font</a:t>
            </a:r>
            <a:r>
              <a:rPr lang="en-US" sz="1200" baseline="0" dirty="0"/>
              <a:t> group, select </a:t>
            </a:r>
            <a:r>
              <a:rPr lang="en-US" sz="1200" b="1" baseline="0" dirty="0"/>
              <a:t>14 </a:t>
            </a:r>
            <a:r>
              <a:rPr lang="en-US" sz="1200" b="0" baseline="0" dirty="0"/>
              <a:t>from</a:t>
            </a:r>
            <a:r>
              <a:rPr lang="en-US" sz="1200" baseline="0" dirty="0"/>
              <a:t> the </a:t>
            </a:r>
            <a:r>
              <a:rPr lang="en-US" sz="1200" b="1" baseline="0" dirty="0"/>
              <a:t>Font Size </a:t>
            </a:r>
            <a:r>
              <a:rPr lang="en-US" sz="1200" baseline="0" dirty="0"/>
              <a:t>list</a:t>
            </a:r>
            <a:r>
              <a:rPr lang="en-US" sz="1200" b="0" baseline="0" dirty="0"/>
              <a:t>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More</a:t>
            </a:r>
            <a:r>
              <a:rPr lang="en-US" sz="1200" b="0" baseline="0" dirty="0"/>
              <a:t>,</a:t>
            </a:r>
            <a:r>
              <a:rPr lang="en-US" sz="1200" baseline="0" dirty="0"/>
              <a:t> </a:t>
            </a:r>
            <a:r>
              <a:rPr lang="en-US" sz="1200" b="0" baseline="0" dirty="0"/>
              <a:t>and then under </a:t>
            </a:r>
            <a:r>
              <a:rPr lang="en-US" sz="1200" b="1" baseline="0" dirty="0"/>
              <a:t>Best Match for Document </a:t>
            </a:r>
            <a:r>
              <a:rPr lang="en-US" sz="1200" b="0" baseline="0" dirty="0"/>
              <a:t>click </a:t>
            </a:r>
            <a:r>
              <a:rPr lang="en-US" sz="1200" b="1" baseline="0" dirty="0"/>
              <a:t>Moderate Effect</a:t>
            </a:r>
            <a:r>
              <a:rPr lang="en-US" sz="1200" b="0" baseline="0" dirty="0"/>
              <a:t> (fourth option from the left). 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6"/>
            </a:pPr>
            <a:r>
              <a:rPr lang="en-US" sz="1200" b="0" baseline="0" dirty="0"/>
              <a:t>On the </a:t>
            </a:r>
            <a:r>
              <a:rPr lang="en-US" sz="1200" b="1" baseline="0" dirty="0"/>
              <a:t>Design </a:t>
            </a:r>
            <a:r>
              <a:rPr lang="en-US" sz="1200" b="0" baseline="0" dirty="0"/>
              <a:t>tab, in the </a:t>
            </a:r>
            <a:r>
              <a:rPr lang="en-US" sz="1200" b="1" baseline="0" dirty="0"/>
              <a:t>Themes</a:t>
            </a:r>
            <a:r>
              <a:rPr lang="en-US" sz="1200" b="0" baseline="0" dirty="0"/>
              <a:t> group, click </a:t>
            </a:r>
            <a:r>
              <a:rPr lang="en-US" sz="1200" b="1" baseline="0" dirty="0"/>
              <a:t>Colors</a:t>
            </a:r>
            <a:r>
              <a:rPr lang="en-US" sz="1200" b="0" baseline="0" dirty="0"/>
              <a:t>, and then click </a:t>
            </a:r>
            <a:r>
              <a:rPr lang="en-US" sz="1200" b="1" baseline="0" dirty="0"/>
              <a:t>Civic</a:t>
            </a:r>
            <a:r>
              <a:rPr lang="en-US" sz="1200" b="0" baseline="0" dirty="0"/>
              <a:t>.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this action is taken in a PowerPoint presentation containing more than one slide, the theme colors will be applied to all of the slides.) 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10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Design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 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Colorful</a:t>
            </a:r>
            <a:r>
              <a:rPr lang="en-US" sz="1200" b="0" baseline="0" dirty="0"/>
              <a:t> click </a:t>
            </a:r>
            <a:r>
              <a:rPr lang="en-US" sz="1200" b="1" baseline="0" dirty="0"/>
              <a:t>Colorful Range – Accent Colors 3 to 4 </a:t>
            </a:r>
            <a:r>
              <a:rPr lang="en-US" sz="1200" b="0" baseline="0" dirty="0"/>
              <a:t>(third option from the left). </a:t>
            </a:r>
            <a:endParaRPr lang="en-US" sz="1200" b="1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aseline="0" dirty="0"/>
              <a:t>Click each of the five picture placeholders in the graphic, and then in the </a:t>
            </a:r>
            <a:r>
              <a:rPr lang="en-US" sz="1200" b="1" baseline="0" dirty="0"/>
              <a:t>Insert Picture</a:t>
            </a:r>
            <a:r>
              <a:rPr lang="en-US" sz="1200" baseline="0" dirty="0"/>
              <a:t> dialog box, select a picture and click </a:t>
            </a:r>
            <a:r>
              <a:rPr lang="en-US" sz="1200" b="1" baseline="0" dirty="0"/>
              <a:t>Insert</a:t>
            </a:r>
            <a:r>
              <a:rPr lang="en-US" sz="1200" baseline="0" dirty="0"/>
              <a:t>.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1200" baseline="0" dirty="0"/>
              <a:t>Press and hold CTRL, and then select all five of the pictures on the slide. </a:t>
            </a: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Rectangles </a:t>
            </a:r>
            <a:r>
              <a:rPr lang="en-US" sz="1200" b="0" baseline="0" dirty="0"/>
              <a:t>click</a:t>
            </a:r>
            <a:r>
              <a:rPr lang="en-US" sz="1200" baseline="0" dirty="0"/>
              <a:t> </a:t>
            </a:r>
            <a:r>
              <a:rPr lang="en-US" sz="1200" b="1" baseline="0" dirty="0"/>
              <a:t>Round</a:t>
            </a:r>
            <a:r>
              <a:rPr lang="en-US" sz="1200" baseline="0" dirty="0"/>
              <a:t> </a:t>
            </a:r>
            <a:r>
              <a:rPr lang="en-US" sz="1200" b="1" baseline="0" dirty="0"/>
              <a:t>Diagonal</a:t>
            </a:r>
            <a:r>
              <a:rPr lang="en-US" sz="1200" baseline="0" dirty="0"/>
              <a:t> </a:t>
            </a:r>
            <a:r>
              <a:rPr lang="en-US" sz="1200" b="1" baseline="0" dirty="0"/>
              <a:t>Corner</a:t>
            </a:r>
            <a:r>
              <a:rPr lang="en-US" sz="1200" baseline="0" dirty="0"/>
              <a:t> </a:t>
            </a:r>
            <a:r>
              <a:rPr lang="en-US" sz="1200" b="1" baseline="0" dirty="0"/>
              <a:t>Rectangle </a:t>
            </a:r>
            <a:r>
              <a:rPr lang="en-US" sz="1200" b="0" baseline="0" dirty="0"/>
              <a:t>(ninth option from the left).</a:t>
            </a:r>
            <a:endParaRPr lang="en-US" sz="1200" b="1" baseline="0" dirty="0"/>
          </a:p>
          <a:p>
            <a:pPr marL="228600" indent="-228600">
              <a:buFont typeface="+mj-lt"/>
              <a:buAutoNum type="arabicPeriod" startAt="10"/>
            </a:pP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 Styles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Shape Effects</a:t>
            </a:r>
            <a:r>
              <a:rPr lang="en-US" sz="1200" baseline="0" dirty="0"/>
              <a:t>, point to </a:t>
            </a:r>
            <a:r>
              <a:rPr lang="en-US" sz="1200" b="1" baseline="0" dirty="0"/>
              <a:t>Glow</a:t>
            </a:r>
            <a:r>
              <a:rPr lang="en-US" sz="1200" baseline="0" dirty="0"/>
              <a:t>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Under </a:t>
            </a:r>
            <a:r>
              <a:rPr lang="en-US" sz="1200" b="1" baseline="0" dirty="0"/>
              <a:t>Glow Variations</a:t>
            </a:r>
            <a:r>
              <a:rPr lang="en-US" sz="1200" baseline="0" dirty="0"/>
              <a:t>, select </a:t>
            </a:r>
            <a:r>
              <a:rPr lang="en-US" sz="1200" b="1" baseline="0" dirty="0"/>
              <a:t>Accent color 1, 5 pt glow </a:t>
            </a:r>
            <a:r>
              <a:rPr lang="en-US" sz="1200" b="0" baseline="0" dirty="0"/>
              <a:t>(first row, first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/>
              <a:t>Point to </a:t>
            </a:r>
            <a:r>
              <a:rPr lang="en-US" sz="1200" b="1" baseline="0" dirty="0"/>
              <a:t>More Glow Colors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Theme Colors </a:t>
            </a:r>
            <a:r>
              <a:rPr lang="en-US" sz="1200" b="0" baseline="0" dirty="0"/>
              <a:t>click </a:t>
            </a:r>
            <a:r>
              <a:rPr lang="en-US" sz="1200" b="1" baseline="0" dirty="0"/>
              <a:t>White, Background 1 </a:t>
            </a:r>
            <a:r>
              <a:rPr lang="en-US" sz="1200" b="0" baseline="0" dirty="0"/>
              <a:t>(first row, first option from the left).</a:t>
            </a:r>
          </a:p>
          <a:p>
            <a:pPr marL="228600" indent="-228600">
              <a:buFont typeface="+mj-lt"/>
              <a:buAutoNum type="arabicPeriod" startAt="10"/>
            </a:pPr>
            <a:r>
              <a:rPr lang="en-US" sz="1200" b="0" dirty="0"/>
              <a:t>Press and hold </a:t>
            </a:r>
            <a:r>
              <a:rPr lang="en-US" sz="1200" b="0" baseline="0" dirty="0"/>
              <a:t>CTRL, and then select all of the larger rounded rectangles. </a:t>
            </a:r>
            <a:r>
              <a:rPr lang="en-US" sz="1200" dirty="0"/>
              <a:t>Under </a:t>
            </a:r>
            <a:r>
              <a:rPr lang="en-US" sz="1200" b="1" baseline="0" dirty="0"/>
              <a:t>SmartArt</a:t>
            </a:r>
            <a:r>
              <a:rPr lang="en-US" sz="1200" baseline="0" dirty="0"/>
              <a:t> </a:t>
            </a:r>
            <a:r>
              <a:rPr lang="en-US" sz="1200" b="1" baseline="0" dirty="0"/>
              <a:t>Tools</a:t>
            </a:r>
            <a:r>
              <a:rPr lang="en-US" sz="1200" b="0" baseline="0" dirty="0"/>
              <a:t>, on the </a:t>
            </a:r>
            <a:r>
              <a:rPr lang="en-US" sz="1200" b="1" baseline="0" dirty="0"/>
              <a:t>Format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Shapes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Change</a:t>
            </a:r>
            <a:r>
              <a:rPr lang="en-US" sz="1200" baseline="0" dirty="0"/>
              <a:t> </a:t>
            </a:r>
            <a:r>
              <a:rPr lang="en-US" sz="1200" b="1" baseline="0" dirty="0"/>
              <a:t>Shape</a:t>
            </a:r>
            <a:r>
              <a:rPr lang="en-US" sz="1200" b="0" baseline="0" dirty="0"/>
              <a:t>, and then under </a:t>
            </a:r>
            <a:r>
              <a:rPr lang="en-US" sz="1200" b="1" baseline="0" dirty="0"/>
              <a:t>Rectangles </a:t>
            </a:r>
            <a:r>
              <a:rPr lang="en-US" sz="1200" b="0" baseline="0" dirty="0"/>
              <a:t>click</a:t>
            </a:r>
            <a:r>
              <a:rPr lang="en-US" sz="1200" baseline="0" dirty="0"/>
              <a:t> </a:t>
            </a:r>
            <a:r>
              <a:rPr lang="en-US" sz="1200" b="1" baseline="0" dirty="0"/>
              <a:t>Round</a:t>
            </a:r>
            <a:r>
              <a:rPr lang="en-US" sz="1200" baseline="0" dirty="0"/>
              <a:t> </a:t>
            </a:r>
            <a:r>
              <a:rPr lang="en-US" sz="1200" b="1" baseline="0" dirty="0"/>
              <a:t>Diagonal</a:t>
            </a:r>
            <a:r>
              <a:rPr lang="en-US" sz="1200" baseline="0" dirty="0"/>
              <a:t> </a:t>
            </a:r>
            <a:r>
              <a:rPr lang="en-US" sz="1200" b="1" baseline="0" dirty="0"/>
              <a:t>Corner</a:t>
            </a:r>
            <a:r>
              <a:rPr lang="en-US" sz="1200" baseline="0" dirty="0"/>
              <a:t> </a:t>
            </a:r>
            <a:r>
              <a:rPr lang="en-US" sz="1200" b="1" baseline="0" dirty="0"/>
              <a:t>Rectangle </a:t>
            </a:r>
            <a:r>
              <a:rPr lang="en-US" sz="1200" b="0" baseline="0" dirty="0"/>
              <a:t>(ninth option from the left). </a:t>
            </a:r>
            <a:endParaRPr lang="en-US" sz="1200" b="1" baseline="0" dirty="0"/>
          </a:p>
          <a:p>
            <a:endParaRPr lang="en-US" sz="1200" dirty="0"/>
          </a:p>
          <a:p>
            <a:endParaRPr lang="en-US" sz="1200" dirty="0"/>
          </a:p>
          <a:p>
            <a:pPr marL="342900" indent="-342900">
              <a:buFontTx/>
              <a:buNone/>
            </a:pPr>
            <a:r>
              <a:rPr lang="en-US" sz="1200" dirty="0"/>
              <a:t>To reproduce the </a:t>
            </a:r>
            <a:r>
              <a:rPr lang="en-US" sz="1200" baseline="0" dirty="0"/>
              <a:t>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/>
              <a:t>On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tab, in the </a:t>
            </a:r>
            <a:r>
              <a:rPr lang="en-US" sz="1200" b="1" baseline="0" dirty="0"/>
              <a:t>Animations</a:t>
            </a:r>
            <a:r>
              <a:rPr lang="en-US" sz="1200" baseline="0" dirty="0"/>
              <a:t> group, click </a:t>
            </a:r>
            <a:r>
              <a:rPr lang="en-US" sz="1200" b="1" baseline="0" dirty="0"/>
              <a:t>Custom</a:t>
            </a:r>
            <a:r>
              <a:rPr lang="en-US" sz="1200" baseline="0" dirty="0"/>
              <a:t> </a:t>
            </a:r>
            <a:r>
              <a:rPr lang="en-US" sz="1200" b="1" baseline="0" dirty="0"/>
              <a:t>Animation</a:t>
            </a:r>
            <a:r>
              <a:rPr lang="en-US" sz="1200" baseline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On</a:t>
            </a:r>
            <a:r>
              <a:rPr lang="en-US" sz="1200" baseline="0" dirty="0"/>
              <a:t> the slide, s</a:t>
            </a:r>
            <a:r>
              <a:rPr lang="en-US" sz="1200" dirty="0"/>
              <a:t>elect the graphic.</a:t>
            </a:r>
            <a:r>
              <a:rPr lang="en-US" sz="1200" baseline="0" dirty="0"/>
              <a:t> In the </a:t>
            </a:r>
            <a:r>
              <a:rPr lang="en-US" sz="1200" b="1" baseline="0" dirty="0"/>
              <a:t>Custom Animation </a:t>
            </a:r>
            <a:r>
              <a:rPr lang="en-US" sz="1200" b="0" baseline="0" dirty="0"/>
              <a:t>task</a:t>
            </a:r>
            <a:r>
              <a:rPr lang="en-US" sz="1200" b="1" baseline="0" dirty="0"/>
              <a:t> </a:t>
            </a:r>
            <a:r>
              <a:rPr lang="en-US" sz="1200" baseline="0" dirty="0"/>
              <a:t>pane,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/>
              <a:t>Click </a:t>
            </a:r>
            <a:r>
              <a:rPr lang="en-US" sz="1200" b="1" baseline="0" dirty="0"/>
              <a:t>Add </a:t>
            </a:r>
            <a:r>
              <a:rPr lang="en-US" sz="1200" b="1" dirty="0"/>
              <a:t>Effect</a:t>
            </a:r>
            <a:r>
              <a:rPr lang="en-US" sz="1200" dirty="0"/>
              <a:t>, point to </a:t>
            </a:r>
            <a:r>
              <a:rPr lang="en-US" sz="1200" b="1" dirty="0"/>
              <a:t>Entrance</a:t>
            </a:r>
            <a:r>
              <a:rPr lang="en-US" sz="1200" dirty="0"/>
              <a:t>, and then </a:t>
            </a:r>
            <a:r>
              <a:rPr lang="en-US" sz="1200" baseline="0" dirty="0"/>
              <a:t>click</a:t>
            </a:r>
            <a:r>
              <a:rPr lang="en-US" sz="1200" dirty="0"/>
              <a:t> </a:t>
            </a:r>
            <a:r>
              <a:rPr lang="en-US" sz="1200" b="1" dirty="0"/>
              <a:t>More</a:t>
            </a:r>
            <a:r>
              <a:rPr lang="en-US" sz="1200" dirty="0"/>
              <a:t> </a:t>
            </a:r>
            <a:r>
              <a:rPr lang="en-US" sz="1200" b="1" dirty="0"/>
              <a:t>Effects</a:t>
            </a:r>
            <a:r>
              <a:rPr lang="en-US" sz="1200" b="0" dirty="0"/>
              <a:t>.</a:t>
            </a:r>
            <a:r>
              <a:rPr lang="en-US" sz="1200" b="0" baseline="0" dirty="0"/>
              <a:t> In the </a:t>
            </a:r>
            <a:r>
              <a:rPr lang="en-US" sz="1200" b="1" baseline="0" dirty="0"/>
              <a:t>Add Entrance Effect</a:t>
            </a:r>
            <a:r>
              <a:rPr lang="en-US" sz="1200" b="0" baseline="0" dirty="0"/>
              <a:t> dialog box, under</a:t>
            </a:r>
            <a:r>
              <a:rPr lang="en-US" sz="1200" dirty="0"/>
              <a:t> </a:t>
            </a:r>
            <a:r>
              <a:rPr lang="en-US" sz="1200" b="1" dirty="0"/>
              <a:t>Subtle</a:t>
            </a:r>
            <a:r>
              <a:rPr lang="en-US" sz="1200" b="0" dirty="0"/>
              <a:t>,</a:t>
            </a:r>
            <a:r>
              <a:rPr lang="en-US" sz="1200" b="0" baseline="0" dirty="0"/>
              <a:t> click</a:t>
            </a:r>
            <a:r>
              <a:rPr lang="en-US" sz="1200" b="0" dirty="0"/>
              <a:t> </a:t>
            </a:r>
            <a:r>
              <a:rPr lang="en-US" sz="1200" b="1" dirty="0"/>
              <a:t>Fade</a:t>
            </a:r>
            <a:r>
              <a:rPr lang="en-US" sz="1200" b="0" dirty="0"/>
              <a:t>,</a:t>
            </a:r>
            <a:r>
              <a:rPr lang="en-US" sz="1200" b="1" dirty="0"/>
              <a:t> </a:t>
            </a:r>
            <a:r>
              <a:rPr lang="en-US" sz="1200" b="0" dirty="0"/>
              <a:t>and then click </a:t>
            </a:r>
            <a:r>
              <a:rPr lang="en-US" sz="1200" b="1" dirty="0"/>
              <a:t>OK</a:t>
            </a:r>
            <a:r>
              <a:rPr lang="en-US" sz="1200" dirty="0"/>
              <a:t>. </a:t>
            </a:r>
            <a:r>
              <a:rPr lang="en-US" sz="1200" baseline="0" dirty="0"/>
              <a:t>Under </a:t>
            </a:r>
            <a:r>
              <a:rPr lang="en-US" sz="1200" b="1" dirty="0"/>
              <a:t>Modify: Fade</a:t>
            </a:r>
            <a:r>
              <a:rPr lang="en-US" sz="1200" b="0" dirty="0"/>
              <a:t>, in the </a:t>
            </a:r>
            <a:r>
              <a:rPr lang="en-US" sz="1200" b="1" dirty="0"/>
              <a:t>Speed</a:t>
            </a:r>
            <a:r>
              <a:rPr lang="en-US" sz="1200" dirty="0"/>
              <a:t> list,</a:t>
            </a:r>
            <a:r>
              <a:rPr lang="en-US" sz="1200" baseline="0" dirty="0"/>
              <a:t> select</a:t>
            </a:r>
            <a:r>
              <a:rPr lang="en-US" sz="1200" dirty="0"/>
              <a:t> </a:t>
            </a:r>
            <a:r>
              <a:rPr lang="en-US" sz="1200" b="1" dirty="0"/>
              <a:t>Fast</a:t>
            </a:r>
            <a:r>
              <a:rPr lang="en-US" sz="1200" dirty="0"/>
              <a:t>. </a:t>
            </a:r>
            <a:endParaRPr lang="en-US" sz="1200" i="1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/>
              <a:t>Click </a:t>
            </a:r>
            <a:r>
              <a:rPr lang="en-US" sz="1200" b="1" baseline="0" dirty="0"/>
              <a:t>Add </a:t>
            </a:r>
            <a:r>
              <a:rPr lang="en-US" sz="1200" b="1" dirty="0"/>
              <a:t>Effect</a:t>
            </a:r>
            <a:r>
              <a:rPr lang="en-US" sz="1200" dirty="0"/>
              <a:t>, point to </a:t>
            </a:r>
            <a:r>
              <a:rPr lang="en-US" sz="1200" b="1" dirty="0"/>
              <a:t>Motion Paths</a:t>
            </a:r>
            <a:r>
              <a:rPr lang="en-US" sz="1200" dirty="0"/>
              <a:t>, and then </a:t>
            </a:r>
            <a:r>
              <a:rPr lang="en-US" sz="1200" baseline="0" dirty="0"/>
              <a:t>click</a:t>
            </a:r>
            <a:r>
              <a:rPr lang="en-US" sz="1200" dirty="0"/>
              <a:t> </a:t>
            </a:r>
            <a:r>
              <a:rPr lang="en-US" sz="1200" b="1" dirty="0"/>
              <a:t>Right</a:t>
            </a:r>
            <a:r>
              <a:rPr lang="en-US" sz="1200" b="0" dirty="0"/>
              <a:t>.</a:t>
            </a:r>
            <a:r>
              <a:rPr lang="en-US" sz="1200" b="0" baseline="0" dirty="0"/>
              <a:t> U</a:t>
            </a:r>
            <a:r>
              <a:rPr lang="en-US" sz="1200" baseline="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dirty="0"/>
              <a:t>In the </a:t>
            </a:r>
            <a:r>
              <a:rPr lang="en-US" sz="1200" b="1" dirty="0"/>
              <a:t>Start</a:t>
            </a:r>
            <a:r>
              <a:rPr lang="en-US" sz="1200" dirty="0"/>
              <a:t> list,</a:t>
            </a:r>
            <a:r>
              <a:rPr lang="en-US" sz="1200" baseline="0" dirty="0"/>
              <a:t> select</a:t>
            </a:r>
            <a:r>
              <a:rPr lang="en-US" sz="1200" dirty="0"/>
              <a:t>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In the </a:t>
            </a:r>
            <a:r>
              <a:rPr lang="en-US" sz="1200" b="1" dirty="0"/>
              <a:t>Speed</a:t>
            </a:r>
            <a:r>
              <a:rPr lang="en-US" sz="1200" dirty="0"/>
              <a:t> list, select </a:t>
            </a:r>
            <a:r>
              <a:rPr lang="en-US" sz="1200" b="1" dirty="0"/>
              <a:t>Fast</a:t>
            </a:r>
            <a:r>
              <a:rPr lang="en-US" sz="1200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On the slide, right-click the </a:t>
            </a:r>
            <a:r>
              <a:rPr lang="en-US" sz="1200" b="0" dirty="0"/>
              <a:t>right </a:t>
            </a:r>
            <a:r>
              <a:rPr lang="en-US" sz="1200" dirty="0"/>
              <a:t>motion path and then click </a:t>
            </a:r>
            <a:r>
              <a:rPr lang="en-US" sz="1200" b="1" dirty="0"/>
              <a:t>Reverse</a:t>
            </a:r>
            <a:r>
              <a:rPr lang="en-US" sz="1200" dirty="0"/>
              <a:t> </a:t>
            </a:r>
            <a:r>
              <a:rPr lang="en-US" sz="1200" b="1" dirty="0"/>
              <a:t>Path</a:t>
            </a:r>
            <a:r>
              <a:rPr lang="en-US" sz="1200" dirty="0"/>
              <a:t> </a:t>
            </a:r>
            <a:r>
              <a:rPr lang="en-US" sz="1200" b="1" dirty="0"/>
              <a:t>Direction</a:t>
            </a:r>
            <a:r>
              <a:rPr lang="en-US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Press and hold CTRL, and then s</a:t>
            </a:r>
            <a:r>
              <a:rPr lang="en-US" sz="1200" dirty="0"/>
              <a:t>elect the two animation</a:t>
            </a:r>
            <a:r>
              <a:rPr lang="en-US" sz="1200" baseline="0" dirty="0"/>
              <a:t> </a:t>
            </a:r>
            <a:r>
              <a:rPr lang="en-US" sz="1200" dirty="0"/>
              <a:t>effects in the </a:t>
            </a:r>
            <a:r>
              <a:rPr lang="en-US" sz="1200" b="1" dirty="0"/>
              <a:t>Custom Animation </a:t>
            </a:r>
            <a:r>
              <a:rPr lang="en-US" sz="1200" b="0" dirty="0"/>
              <a:t>task </a:t>
            </a:r>
            <a:r>
              <a:rPr lang="en-US" sz="1200" dirty="0"/>
              <a:t>pane.</a:t>
            </a:r>
            <a:r>
              <a:rPr lang="en-US" sz="1200" baseline="0" dirty="0"/>
              <a:t> Click </a:t>
            </a:r>
            <a:r>
              <a:rPr lang="en-US" sz="1200" dirty="0"/>
              <a:t>the arrow</a:t>
            </a:r>
            <a:r>
              <a:rPr lang="en-US" sz="1200" baseline="0" dirty="0"/>
              <a:t> to the right of one of those effects</a:t>
            </a:r>
            <a:r>
              <a:rPr lang="en-US" sz="1200" dirty="0"/>
              <a:t>, and then click</a:t>
            </a:r>
            <a:r>
              <a:rPr lang="en-US" sz="1200" baseline="0" dirty="0"/>
              <a:t> </a:t>
            </a:r>
            <a:r>
              <a:rPr lang="en-US" sz="1200" b="1" dirty="0"/>
              <a:t>Effect</a:t>
            </a:r>
            <a:r>
              <a:rPr lang="en-US" sz="1200" dirty="0"/>
              <a:t> </a:t>
            </a:r>
            <a:r>
              <a:rPr lang="en-US" sz="1200" b="1" dirty="0"/>
              <a:t>Options</a:t>
            </a:r>
            <a:r>
              <a:rPr lang="en-US" sz="1200" dirty="0"/>
              <a:t>. In the</a:t>
            </a:r>
            <a:r>
              <a:rPr lang="en-US" sz="1200" baseline="0" dirty="0"/>
              <a:t> </a:t>
            </a:r>
            <a:r>
              <a:rPr lang="en-US" sz="1200" b="1" baseline="0" dirty="0"/>
              <a:t>Effect Options </a:t>
            </a:r>
            <a:r>
              <a:rPr lang="en-US" sz="1200" baseline="0" dirty="0"/>
              <a:t>dialog box, on </a:t>
            </a:r>
            <a:r>
              <a:rPr lang="en-US" sz="1200" dirty="0"/>
              <a:t>the </a:t>
            </a:r>
            <a:r>
              <a:rPr lang="en-US" sz="1200" b="1" dirty="0"/>
              <a:t>SmartArt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tab, in the </a:t>
            </a:r>
            <a:r>
              <a:rPr lang="en-US" sz="1200" b="1" dirty="0"/>
              <a:t>Group Graphic </a:t>
            </a:r>
            <a:r>
              <a:rPr lang="en-US" sz="1200" dirty="0"/>
              <a:t>list, select </a:t>
            </a:r>
            <a:r>
              <a:rPr lang="en-US" sz="1200" b="1" dirty="0"/>
              <a:t>One by One</a:t>
            </a:r>
            <a:r>
              <a:rPr lang="en-US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Click the double arrows under each effect to expand the list of effects.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Select the first animation effect (</a:t>
            </a:r>
            <a:r>
              <a:rPr lang="en-US" sz="1200" b="0" dirty="0"/>
              <a:t>fade </a:t>
            </a:r>
            <a:r>
              <a:rPr lang="en-US" sz="1200" dirty="0"/>
              <a:t>effect for the first rectangle). Under </a:t>
            </a:r>
            <a:r>
              <a:rPr lang="en-US" sz="1200" b="1" dirty="0"/>
              <a:t>Modify: Fade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select </a:t>
            </a:r>
            <a:r>
              <a:rPr lang="en-US" sz="1200" baseline="0" dirty="0"/>
              <a:t>the 11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first picture). On the </a:t>
            </a:r>
            <a:r>
              <a:rPr lang="en-US" sz="1200" dirty="0"/>
              <a:t>slide, point to the starting</a:t>
            </a:r>
            <a:r>
              <a:rPr lang="en-US" sz="1200" baseline="0" dirty="0"/>
              <a:t> point (green arrow) of the selected motion path until the cursor becomes a two-headed arrow. Press and hold SHIFT to constrain the path to a straight horizontal line, and then d</a:t>
            </a:r>
            <a:r>
              <a:rPr lang="en-US" sz="1200" dirty="0"/>
              <a:t>rag the starting</a:t>
            </a:r>
            <a:r>
              <a:rPr lang="en-US" sz="1200" baseline="0" dirty="0"/>
              <a:t> point to the left of the endpoint (red arrow).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11</a:t>
            </a:r>
            <a:r>
              <a:rPr lang="en-US" sz="1200" baseline="30000" dirty="0"/>
              <a:t>th</a:t>
            </a:r>
            <a:r>
              <a:rPr lang="en-US" sz="1200" dirty="0"/>
              <a:t> effect </a:t>
            </a:r>
            <a:r>
              <a:rPr lang="en-US" sz="1200" baseline="0" dirty="0"/>
              <a:t>until it is second in the list of effects. </a:t>
            </a:r>
            <a:endParaRPr lang="en-US" sz="1200" b="0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/>
              <a:t>Drag the 12</a:t>
            </a:r>
            <a:r>
              <a:rPr lang="en-US" sz="1200" baseline="30000" dirty="0"/>
              <a:t>th</a:t>
            </a:r>
            <a:r>
              <a:rPr lang="en-US" sz="1200" dirty="0"/>
              <a:t> effect (motion path for the first large rectangle)</a:t>
            </a:r>
            <a:r>
              <a:rPr lang="en-US" sz="1200" baseline="0" dirty="0"/>
              <a:t> until it is fourth in the list of effects. </a:t>
            </a:r>
            <a:endParaRPr lang="en-US" sz="1200" b="0" dirty="0"/>
          </a:p>
          <a:p>
            <a:pPr marL="228600" lvl="1" indent="-228600">
              <a:buFont typeface="+mj-lt"/>
              <a:buAutoNum type="arabicPeriod" startAt="8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select </a:t>
            </a:r>
            <a:r>
              <a:rPr lang="en-US" sz="1200" baseline="0" dirty="0"/>
              <a:t>the 13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second picture). O</a:t>
            </a:r>
            <a:r>
              <a:rPr lang="en-US" sz="1200" dirty="0"/>
              <a:t>n the slide, point to the starting point (green arrow) of the selected motion path</a:t>
            </a:r>
            <a:r>
              <a:rPr lang="en-US" sz="1200" baseline="0" dirty="0"/>
              <a:t> until the cursor becomes a two-headed arrow.</a:t>
            </a:r>
            <a:r>
              <a:rPr lang="en-US" sz="1200" dirty="0"/>
              <a:t> Press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green arrow for the first picture motion path</a:t>
            </a:r>
            <a:r>
              <a:rPr lang="en-US" sz="1200" dirty="0"/>
              <a:t>. </a:t>
            </a:r>
          </a:p>
          <a:p>
            <a:pPr marL="228600" lvl="1" indent="-228600">
              <a:buFont typeface="+mj-lt"/>
              <a:buAutoNum type="arabicPeriod" startAt="8"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13</a:t>
            </a:r>
            <a:r>
              <a:rPr lang="en-US" sz="1200" baseline="30000" dirty="0"/>
              <a:t>th</a:t>
            </a:r>
            <a:r>
              <a:rPr lang="en-US" sz="1200" dirty="0"/>
              <a:t> animation</a:t>
            </a:r>
            <a:r>
              <a:rPr lang="en-US" sz="1200" baseline="0" dirty="0"/>
              <a:t> </a:t>
            </a:r>
            <a:r>
              <a:rPr lang="en-US" sz="1200" dirty="0"/>
              <a:t>effect </a:t>
            </a:r>
            <a:r>
              <a:rPr lang="en-US" sz="1200" baseline="0" dirty="0"/>
              <a:t>until it is sixth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b="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14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second large rectangle) </a:t>
            </a:r>
            <a:r>
              <a:rPr lang="en-US" sz="1200" b="0" baseline="0" dirty="0"/>
              <a:t>until it is eighth in the list of effects.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dirty="0"/>
              <a:t>Select </a:t>
            </a:r>
            <a:r>
              <a:rPr lang="en-US" sz="1200" baseline="0" dirty="0"/>
              <a:t>the 15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third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0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</a:t>
            </a:r>
            <a:r>
              <a:rPr lang="en-US" sz="1200" baseline="0" dirty="0"/>
              <a:t> following: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15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10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16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third large rectangle) </a:t>
            </a:r>
            <a:r>
              <a:rPr lang="en-US" sz="1200" b="0" baseline="0" dirty="0"/>
              <a:t>until it is 12</a:t>
            </a:r>
            <a:r>
              <a:rPr lang="en-US" sz="1200" b="0" baseline="30000" dirty="0"/>
              <a:t>th</a:t>
            </a:r>
            <a:r>
              <a:rPr lang="en-US" sz="1200" b="0" baseline="0" dirty="0"/>
              <a:t> in the list of effects.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2"/>
              <a:tabLst/>
              <a:defRPr/>
            </a:pPr>
            <a:r>
              <a:rPr lang="en-US" sz="1200" dirty="0"/>
              <a:t>Select </a:t>
            </a:r>
            <a:r>
              <a:rPr lang="en-US" sz="1200" baseline="0" dirty="0"/>
              <a:t>the 17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fourth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 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2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</a:t>
            </a:r>
            <a:r>
              <a:rPr lang="en-US" sz="1200" baseline="0" dirty="0"/>
              <a:t> </a:t>
            </a:r>
            <a:r>
              <a:rPr lang="en-US" sz="1200" dirty="0"/>
              <a:t>the 17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14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Drag the 18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fourth large rectangle) </a:t>
            </a:r>
            <a:r>
              <a:rPr lang="en-US" sz="1200" b="0" baseline="0" dirty="0"/>
              <a:t>until it is 16</a:t>
            </a:r>
            <a:r>
              <a:rPr lang="en-US" sz="1200" b="0" baseline="30000" dirty="0"/>
              <a:t>th</a:t>
            </a:r>
            <a:r>
              <a:rPr lang="en-US" sz="1200" b="0" baseline="0" dirty="0"/>
              <a:t> in the list of effects.</a:t>
            </a:r>
            <a:endParaRPr lang="en-US" sz="1200" dirty="0"/>
          </a:p>
          <a:p>
            <a:pPr marL="228600" lvl="1" indent="-228600">
              <a:buFont typeface="+mj-lt"/>
              <a:buAutoNum type="arabicPeriod" startAt="14"/>
            </a:pPr>
            <a:r>
              <a:rPr lang="en-US" sz="1200" dirty="0"/>
              <a:t>Select </a:t>
            </a:r>
            <a:r>
              <a:rPr lang="en-US" sz="1200" baseline="0" dirty="0"/>
              <a:t>the 19</a:t>
            </a:r>
            <a:r>
              <a:rPr lang="en-US" sz="1200" baseline="30000" dirty="0"/>
              <a:t>th</a:t>
            </a:r>
            <a:r>
              <a:rPr lang="en-US" sz="1200" baseline="0" dirty="0"/>
              <a:t> animation effect (motion path for the fifth picture). O</a:t>
            </a:r>
            <a:r>
              <a:rPr lang="en-US" sz="1200" dirty="0"/>
              <a:t>n the slide, point to the starting point (green arrow) of the selected motion</a:t>
            </a:r>
            <a:r>
              <a:rPr lang="en-US" sz="1200" baseline="0" dirty="0"/>
              <a:t> path until the cursor becomes a two-headed arrow. P</a:t>
            </a:r>
            <a:r>
              <a:rPr lang="en-US" sz="1200" dirty="0"/>
              <a:t>ress and hold SHIFT,</a:t>
            </a:r>
            <a:r>
              <a:rPr lang="en-US" sz="1200" baseline="0" dirty="0"/>
              <a:t> and then </a:t>
            </a:r>
            <a:r>
              <a:rPr lang="en-US" sz="1200" dirty="0"/>
              <a:t>drag the starting point to the left of the endpoint (red arrow), into</a:t>
            </a:r>
            <a:r>
              <a:rPr lang="en-US" sz="1200" baseline="0" dirty="0"/>
              <a:t> the same position as the starting point for the first picture motion path</a:t>
            </a:r>
            <a:r>
              <a:rPr lang="en-US" sz="1200" dirty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4"/>
              <a:tabLst/>
              <a:defRPr/>
            </a:pPr>
            <a:r>
              <a:rPr lang="en-US" sz="1200" b="0" dirty="0"/>
              <a:t>Also</a:t>
            </a:r>
            <a:r>
              <a:rPr lang="en-US" sz="1200" b="0" baseline="0" dirty="0"/>
              <a:t> i</a:t>
            </a:r>
            <a:r>
              <a:rPr lang="en-US" sz="1200" b="0" dirty="0"/>
              <a:t>n the </a:t>
            </a:r>
            <a:r>
              <a:rPr lang="en-US" sz="1200" b="1" dirty="0"/>
              <a:t>Custom</a:t>
            </a:r>
            <a:r>
              <a:rPr lang="en-US" sz="1200" dirty="0"/>
              <a:t> </a:t>
            </a:r>
            <a:r>
              <a:rPr lang="en-US" sz="1200" b="1" dirty="0"/>
              <a:t>Animation</a:t>
            </a:r>
            <a:r>
              <a:rPr lang="en-US" sz="1200" dirty="0"/>
              <a:t> task pane, drag the 19</a:t>
            </a:r>
            <a:r>
              <a:rPr lang="en-US" sz="1200" baseline="30000" dirty="0"/>
              <a:t>th</a:t>
            </a:r>
            <a:r>
              <a:rPr lang="en-US" sz="1200" dirty="0"/>
              <a:t> animation effect </a:t>
            </a:r>
            <a:r>
              <a:rPr lang="en-US" sz="1200" baseline="0" dirty="0"/>
              <a:t>until it is 18</a:t>
            </a:r>
            <a:r>
              <a:rPr lang="en-US" sz="1200" baseline="30000" dirty="0"/>
              <a:t>th</a:t>
            </a:r>
            <a:r>
              <a:rPr lang="en-US" sz="1200" baseline="0" dirty="0"/>
              <a:t> in the list of effects. U</a:t>
            </a:r>
            <a:r>
              <a:rPr lang="en-US" sz="1200" dirty="0"/>
              <a:t>nder </a:t>
            </a:r>
            <a:r>
              <a:rPr lang="en-US" sz="1200" b="1" dirty="0"/>
              <a:t>Modify: Right</a:t>
            </a:r>
            <a:r>
              <a:rPr lang="en-US" sz="1200" b="0" dirty="0"/>
              <a:t>, in the </a:t>
            </a:r>
            <a:r>
              <a:rPr lang="en-US" sz="1200" b="1" dirty="0"/>
              <a:t>Start</a:t>
            </a:r>
            <a:r>
              <a:rPr lang="en-US" sz="1200" dirty="0"/>
              <a:t> list, select </a:t>
            </a:r>
            <a:r>
              <a:rPr lang="en-US" sz="1200" b="1" dirty="0"/>
              <a:t>With Previous</a:t>
            </a:r>
            <a:r>
              <a:rPr lang="en-US" sz="1200" dirty="0"/>
              <a:t>.</a:t>
            </a:r>
          </a:p>
          <a:p>
            <a:pPr marL="228600" indent="-228600"/>
            <a:endParaRPr lang="en-US" sz="1200" dirty="0"/>
          </a:p>
          <a:p>
            <a:endParaRPr lang="en-US" sz="1200" dirty="0"/>
          </a:p>
          <a:p>
            <a:r>
              <a:rPr lang="en-US" sz="1200" baseline="0" dirty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Corner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(fifth option from the left).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then under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White, Background 1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row, first option from the left)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then under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White, Background 1, Darker  25%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(fourth row, first option from the left).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None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Font typeface="Arial" pitchFamily="34" charset="0"/>
              <a:buChar char="•"/>
            </a:pPr>
            <a:endParaRPr lang="en-US" sz="12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1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12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85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E845-DA31-44B1-B0BF-B4BC5879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AD3A-0A77-4487-A369-5ADCACE7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4CDA-F36C-4972-AD98-4C0D0E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B3E0-D5B6-4FC3-8811-25C57FA8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0073-3DD6-4A2C-998A-690C7B4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62-1D32-42D0-8B17-9535E03D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27AF-74A1-4B9D-88DE-B5262F2B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08C1-16CC-4953-BB7A-DCD8E94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EA89-C47C-4C27-8D7A-16A3C61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AFE-EF0E-4551-AB46-6913E14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2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4EEA9-8F0E-4183-AA58-F72497CB3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599E1-F8BA-4B9A-A408-37C475F0A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3D16-091C-4C0D-8978-89B8FE6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C4D-6D74-44CA-8036-ECD1B9A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35B-3D94-4B00-BFEF-2C6AF199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0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1044700"/>
            <a:ext cx="8093365" cy="1679754"/>
          </a:xfrm>
          <a:noFill/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2724455"/>
            <a:ext cx="8093365" cy="61082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54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3929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4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4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03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7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6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4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4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6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2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634-3FEE-402C-91B6-29ACD139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4724-7D72-46C1-A7E5-3EF7F0E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F22-A883-4B59-9536-2665FFC6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BCF-4811-4E18-BBA1-4C1E40EC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04D-DB87-4527-870A-86D1599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0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98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92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3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13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1044700"/>
            <a:ext cx="8093365" cy="1679754"/>
          </a:xfrm>
          <a:noFill/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2724455"/>
            <a:ext cx="8093365" cy="61082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541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3929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44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4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03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97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06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4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4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0A-4C87-4FE6-8DDA-2EA60E0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A66-D07C-4496-82FD-4B5EE0B5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F6D1-D372-4D55-9B8B-0A1AB80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37FE-675C-449D-B28B-B40392D1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4C56-4629-4CE5-A19A-107249E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2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57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98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92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13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13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1044700"/>
            <a:ext cx="8093365" cy="1679754"/>
          </a:xfrm>
          <a:noFill/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2724455"/>
            <a:ext cx="8093365" cy="61082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54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3929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44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4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03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9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360-0C22-4E81-AB8C-94D470BC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BC63-8A02-4A5C-BC62-5B1FE39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6955-5235-4A26-AFE8-E9F96595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B6CB-CF60-4C0A-B439-1F588424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DE52-F281-4794-A5D8-36816357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4D076-2635-4F64-9A20-403768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161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06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4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4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69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9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57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987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929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13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134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E845-DA31-44B1-B0BF-B4BC5879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AD3A-0A77-4487-A369-5ADCACE79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64CDA-F36C-4972-AD98-4C0D0E1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B3E0-D5B6-4FC3-8811-25C57FA8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0073-3DD6-4A2C-998A-690C7B41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68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9634-3FEE-402C-91B6-29ACD139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4724-7D72-46C1-A7E5-3EF7F0E5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8F22-A883-4B59-9536-2665FFC6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C4BCF-4811-4E18-BBA1-4C1E40EC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04D-DB87-4527-870A-86D1599E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5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80-C534-4AA0-AB5F-8C5CB5D3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87115-54B1-4559-A6AB-0FAF7D8D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4DFAD-0C2D-46A2-B978-435F3400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E03EF-6ADB-409D-AC36-DC730D49E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C703-ED54-48C4-AF36-00ACE8B4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7CB46-5C36-4F9F-A89D-22D21F3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0315A-3CF3-4F5F-A8D6-2E316D4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6D4CA-54EF-45E1-ACE7-57D3B35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678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650A-4C87-4FE6-8DDA-2EA60E0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A66-D07C-4496-82FD-4B5EE0B5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F6D1-D372-4D55-9B8B-0A1AB800E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37FE-675C-449D-B28B-B40392D1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E4C56-4629-4CE5-A19A-107249EA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360-0C22-4E81-AB8C-94D470BC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BC63-8A02-4A5C-BC62-5B1FE39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6955-5235-4A26-AFE8-E9F96595E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B6CB-CF60-4C0A-B439-1F588424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DE52-F281-4794-A5D8-36816357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4D076-2635-4F64-9A20-403768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161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080-C534-4AA0-AB5F-8C5CB5D3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87115-54B1-4559-A6AB-0FAF7D8D2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4DFAD-0C2D-46A2-B978-435F3400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E03EF-6ADB-409D-AC36-DC730D49E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C703-ED54-48C4-AF36-00ACE8B4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B7CB46-5C36-4F9F-A89D-22D21F3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0315A-3CF3-4F5F-A8D6-2E316D43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6D4CA-54EF-45E1-ACE7-57D3B352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67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52B-1EC4-4F44-9281-340A304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D3863-531B-4128-94C5-3D281D34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DB530-1F29-42B5-AAB0-DB94B8A0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3DF9-7921-4520-B1D6-0102D347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423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DB315-8686-4003-9C95-772D81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CE90D-6197-48F2-B328-A945F9D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0837-C868-44F5-8B11-E35FFF1B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015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3A1-167A-4728-A3CF-EAECC77F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E229-E5AB-4CFB-AE25-521B032D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B5F0A-3C27-4EC1-B593-13B97721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09E97-11E5-4BDD-97F3-74BF02C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6C5E-5B3D-4F18-A8F5-250BF2E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27E6-95BC-4874-BE1B-041C2C0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077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277-BA18-44EF-9050-FCF3965D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21F51-2797-421E-9571-FEF9CEBB7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56930-EAA2-4A07-AD3D-F1EC7202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397A-D993-46D7-B5AB-1F93B28A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ED94-FBEE-41DC-B8F7-877C2BD0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9ED1-1477-425A-A1D0-C017DFB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057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262-1D32-42D0-8B17-9535E03D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27AF-74A1-4B9D-88DE-B5262F2B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08C1-16CC-4953-BB7A-DCD8E94C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BEA89-C47C-4C27-8D7A-16A3C618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1AFE-EF0E-4551-AB46-6913E14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201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4EEA9-8F0E-4183-AA58-F72497CB3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599E1-F8BA-4B9A-A408-37C475F0A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3D16-091C-4C0D-8978-89B8FE6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DC4D-6D74-44CA-8036-ECD1B9A3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E35B-3D94-4B00-BFEF-2C6AF199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7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B52B-1EC4-4F44-9281-340A304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D3863-531B-4128-94C5-3D281D34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DB530-1F29-42B5-AAB0-DB94B8A0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93DF9-7921-4520-B1D6-0102D347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4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DB315-8686-4003-9C95-772D81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CE90D-6197-48F2-B328-A945F9D9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0837-C868-44F5-8B11-E35FFF1B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0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73A1-167A-4728-A3CF-EAECC77F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E229-E5AB-4CFB-AE25-521B032D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B5F0A-3C27-4EC1-B593-13B97721A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09E97-11E5-4BDD-97F3-74BF02C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6C5E-5B3D-4F18-A8F5-250BF2E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27E6-95BC-4874-BE1B-041C2C0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277-BA18-44EF-9050-FCF3965D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21F51-2797-421E-9571-FEF9CEBB7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56930-EAA2-4A07-AD3D-F1EC7202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397A-D993-46D7-B5AB-1F93B28A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ED94-FBEE-41DC-B8F7-877C2BD0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39ED1-1477-425A-A1D0-C017DFB8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0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348F-DCC7-445A-86CD-CAF114ED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63D2D-6528-4ECB-93E2-F9AC1733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77B8C-DF74-41CC-9A95-C42605CC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020B-43C3-442E-B62B-57AACD0E5EC7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2B7A-35CA-4094-980A-2DF788FCA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C30-04EE-4306-9C68-46E460C6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2E21-23DF-4FAD-8B98-DE368A03CE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2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8595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8595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8595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6348F-DCC7-445A-86CD-CAF114ED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63D2D-6528-4ECB-93E2-F9AC17330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77B8C-DF74-41CC-9A95-C42605CC0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4020B-43C3-442E-B62B-57AACD0E5E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2B7A-35CA-4094-980A-2DF788FCA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AC30-04EE-4306-9C68-46E460C6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92E21-23DF-4FAD-8B98-DE368A03CE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2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5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jpe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7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0.png"/><Relationship Id="rId4" Type="http://schemas.openxmlformats.org/officeDocument/2006/relationships/image" Target="../media/image3.jpeg"/><Relationship Id="rId9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notesSlide" Target="../notesSlides/notesSlide7.xml"/><Relationship Id="rId7" Type="http://schemas.openxmlformats.org/officeDocument/2006/relationships/diagramLayout" Target="../diagrams/layout7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8.xml"/><Relationship Id="rId6" Type="http://schemas.openxmlformats.org/officeDocument/2006/relationships/diagramData" Target="../diagrams/data7.xml"/><Relationship Id="rId5" Type="http://schemas.openxmlformats.org/officeDocument/2006/relationships/image" Target="../media/image21.gif"/><Relationship Id="rId10" Type="http://schemas.microsoft.com/office/2007/relationships/diagramDrawing" Target="../diagrams/drawing7.xml"/><Relationship Id="rId4" Type="http://schemas.openxmlformats.org/officeDocument/2006/relationships/image" Target="../media/image3.jpeg"/><Relationship Id="rId9" Type="http://schemas.openxmlformats.org/officeDocument/2006/relationships/diagramColors" Target="../diagrams/colors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41.gif"/><Relationship Id="rId4" Type="http://schemas.openxmlformats.org/officeDocument/2006/relationships/diagramLayout" Target="../diagrams/layout11.xml"/><Relationship Id="rId9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48.gif"/><Relationship Id="rId4" Type="http://schemas.openxmlformats.org/officeDocument/2006/relationships/diagramLayout" Target="../diagrams/layout12.xml"/><Relationship Id="rId9" Type="http://schemas.openxmlformats.org/officeDocument/2006/relationships/image" Target="../media/image4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0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4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5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6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3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63.jpe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62.jpeg"/><Relationship Id="rId4" Type="http://schemas.openxmlformats.org/officeDocument/2006/relationships/diagramData" Target="../diagrams/data16.xml"/><Relationship Id="rId9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6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66.gi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7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7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6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7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1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197405"/>
            <a:ext cx="8551478" cy="1527050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DataTalks</a:t>
            </a:r>
            <a:br>
              <a:rPr lang="en-US" sz="6700" dirty="0"/>
            </a:br>
            <a:r>
              <a:rPr lang="en-US" sz="2000" dirty="0"/>
              <a:t>Data Talks just Listen…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724455"/>
            <a:ext cx="8551478" cy="1221640"/>
          </a:xfrm>
        </p:spPr>
        <p:txBody>
          <a:bodyPr>
            <a:normAutofit/>
          </a:bodyPr>
          <a:lstStyle/>
          <a:p>
            <a:r>
              <a:rPr lang="en-IN" dirty="0"/>
              <a:t>Made By-:</a:t>
            </a:r>
          </a:p>
          <a:p>
            <a:r>
              <a:rPr lang="en-IN" dirty="0"/>
              <a:t>Jaya &amp; Priyanka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3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13508338"/>
              </p:ext>
            </p:extLst>
          </p:nvPr>
        </p:nvGraphicFramePr>
        <p:xfrm>
          <a:off x="1950053" y="1215956"/>
          <a:ext cx="6902117" cy="3543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25302" y="418289"/>
            <a:ext cx="5332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How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Datatalks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will help ?</a:t>
            </a:r>
          </a:p>
        </p:txBody>
      </p:sp>
    </p:spTree>
    <p:extLst>
      <p:ext uri="{BB962C8B-B14F-4D97-AF65-F5344CB8AC3E}">
        <p14:creationId xmlns:p14="http://schemas.microsoft.com/office/powerpoint/2010/main" val="41214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0695 -7.40741E-7 " pathEditMode="relative" rAng="0" ptsTypes="AA">
                                      <p:cBhvr>
                                        <p:cTn id="11" dur="10" spd="-100000" fill="hold"/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25 -7.40741E-7 " pathEditMode="relative" rAng="0" ptsTypes="AA">
                                      <p:cBhvr>
                                        <p:cTn id="16" dur="10" spd="-100000" fill="hold"/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25" dur="10" spd="-100000" fill="hold"/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0" dur="10" spd="-100000" fill="hold"/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39" dur="10" spd="-100000" fill="hold"/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4" dur="10" spd="-100000" fill="hold"/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53" dur="10" spd="-100000" fill="hold"/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58" dur="10" spd="-100000" fill="hold"/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9428762"/>
              </p:ext>
            </p:extLst>
          </p:nvPr>
        </p:nvGraphicFramePr>
        <p:xfrm>
          <a:off x="1950053" y="1215956"/>
          <a:ext cx="6902117" cy="3543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0E9E1C2-EA77-4C10-BE5B-15D6504272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34" y="1113883"/>
            <a:ext cx="1510218" cy="105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5302" y="418289"/>
            <a:ext cx="4426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lgerian" pitchFamily="82" charset="0"/>
              </a:rPr>
              <a:t>Real time Analysis</a:t>
            </a:r>
            <a:endParaRPr lang="en-US" sz="2800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0695 -7.40741E-7 " pathEditMode="relative" rAng="0" ptsTypes="AA">
                                      <p:cBhvr>
                                        <p:cTn id="11" dur="10" spd="-100000" fill="hold"/>
                                        <p:tgtEl>
                                          <p:spTgt spid="3">
                                            <p:graphicEl>
                                              <a:dgm id="{36133411-8FE4-4491-BA08-56144C63C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25 -7.40741E-7 " pathEditMode="relative" rAng="0" ptsTypes="AA">
                                      <p:cBhvr>
                                        <p:cTn id="16" dur="10" spd="-100000" fill="hold"/>
                                        <p:tgtEl>
                                          <p:spTgt spid="3">
                                            <p:graphicEl>
                                              <a:dgm id="{5EEAA564-2D02-4C79-A0CD-EC5644FDC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25" dur="10" spd="-100000" fill="hold"/>
                                        <p:tgtEl>
                                          <p:spTgt spid="3">
                                            <p:graphicEl>
                                              <a:dgm id="{8B82C056-6D44-4EC6-B428-208028A04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0" dur="10" spd="-100000" fill="hold"/>
                                        <p:tgtEl>
                                          <p:spTgt spid="3">
                                            <p:graphicEl>
                                              <a:dgm id="{2F55DC1D-2488-4424-936F-00C76D4A8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39" dur="10" spd="-100000" fill="hold"/>
                                        <p:tgtEl>
                                          <p:spTgt spid="3">
                                            <p:graphicEl>
                                              <a:dgm id="{0B2BB8AA-4092-4C07-BA8C-D47A4D6D5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4" dur="10" spd="-100000" fill="hold"/>
                                        <p:tgtEl>
                                          <p:spTgt spid="3">
                                            <p:graphicEl>
                                              <a:dgm id="{CAEE08B3-1990-4730-B352-C1BE95C73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 -7.40741E-7 " pathEditMode="relative" rAng="0" ptsTypes="AA">
                                      <p:cBhvr>
                                        <p:cTn id="53" dur="10" spd="-100000" fill="hold"/>
                                        <p:tgtEl>
                                          <p:spTgt spid="3">
                                            <p:graphicEl>
                                              <a:dgm id="{C24DEB7B-AAFE-4777-B8F6-0463A3E03E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58" dur="10" spd="-100000" fill="hold"/>
                                        <p:tgtEl>
                                          <p:spTgt spid="3">
                                            <p:graphicEl>
                                              <a:dgm id="{FD5949A6-095C-41CC-A96A-D3022429C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052" y="223776"/>
            <a:ext cx="7008471" cy="75842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itchFamily="82" charset="0"/>
              </a:rPr>
              <a:t>Proposed System	</a:t>
            </a:r>
            <a:endParaRPr lang="en-US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095017" y="1044484"/>
            <a:ext cx="6790392" cy="706581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IN" sz="1800" b="1" dirty="0">
                <a:solidFill>
                  <a:prstClr val="white"/>
                </a:solidFill>
              </a:rPr>
              <a:t>We are going to deliver the system which will provide the analysis in graphical format</a:t>
            </a:r>
            <a:endParaRPr lang="en-US" sz="1800" b="1" dirty="0">
              <a:solidFill>
                <a:prstClr val="white"/>
              </a:solidFill>
            </a:endParaRPr>
          </a:p>
        </p:txBody>
      </p:sp>
      <p:pic>
        <p:nvPicPr>
          <p:cNvPr id="12" name="Content Placeholder 6" descr="gif.gif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4833395" y="1857274"/>
            <a:ext cx="4038600" cy="302895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931751"/>
              </p:ext>
            </p:extLst>
          </p:nvPr>
        </p:nvGraphicFramePr>
        <p:xfrm>
          <a:off x="463839" y="1849584"/>
          <a:ext cx="3806825" cy="2795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5842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Algerian" pitchFamily="82" charset="0"/>
              </a:rPr>
              <a:t>Other Features</a:t>
            </a:r>
            <a:endParaRPr lang="en-US" sz="4400" dirty="0">
              <a:solidFill>
                <a:schemeClr val="bg1"/>
              </a:solidFill>
              <a:latin typeface="Algerian" pitchFamily="82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0D8F275-6199-4D16-BF18-9D94BFDBE4D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93290236"/>
              </p:ext>
            </p:extLst>
          </p:nvPr>
        </p:nvGraphicFramePr>
        <p:xfrm>
          <a:off x="301625" y="1403350"/>
          <a:ext cx="4021138" cy="331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Content Placeholder 4" descr="feature_11.gif"/>
          <p:cNvPicPr>
            <a:picLocks noGrp="1" noChangeAspect="1"/>
          </p:cNvPicPr>
          <p:nvPr>
            <p:ph sz="half" idx="2"/>
          </p:nvPr>
        </p:nvPicPr>
        <p:blipFill>
          <a:blip r:embed="rId9" cstate="print"/>
          <a:stretch>
            <a:fillRect/>
          </a:stretch>
        </p:blipFill>
        <p:spPr>
          <a:xfrm>
            <a:off x="4648200" y="1382712"/>
            <a:ext cx="4038600" cy="302895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1045802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Statistical data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91" y="1416948"/>
            <a:ext cx="3622877" cy="529937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rgbClr val="262850"/>
                </a:solidFill>
              </a:rPr>
              <a:t>Content liked by the audience</a:t>
            </a:r>
          </a:p>
        </p:txBody>
      </p:sp>
      <p:pic>
        <p:nvPicPr>
          <p:cNvPr id="7" name="Content Placeholder 6" descr="Capture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964647" y="2081994"/>
            <a:ext cx="3873572" cy="2790948"/>
          </a:xfr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39159" y="1392381"/>
            <a:ext cx="3474616" cy="540328"/>
          </a:xfrm>
        </p:spPr>
        <p:txBody>
          <a:bodyPr>
            <a:normAutofit fontScale="70000" lnSpcReduction="20000"/>
          </a:bodyPr>
          <a:lstStyle/>
          <a:p>
            <a:r>
              <a:rPr lang="en-IN" dirty="0">
                <a:solidFill>
                  <a:srgbClr val="FFC000"/>
                </a:solidFill>
              </a:rPr>
              <a:t>Movie directors with most content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Content Placeholder 7" descr="Capture11.PNG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5016638" y="2083443"/>
            <a:ext cx="3864022" cy="2748329"/>
          </a:xfrm>
          <a:ln>
            <a:solidFill>
              <a:schemeClr val="tx2">
                <a:lumMod val="50000"/>
              </a:schemeClr>
            </a:solidFill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90" y="254644"/>
            <a:ext cx="8246070" cy="671331"/>
          </a:xfrm>
        </p:spPr>
        <p:txBody>
          <a:bodyPr>
            <a:normAutofit/>
          </a:bodyPr>
          <a:lstStyle/>
          <a:p>
            <a:pPr lvl="1" algn="r" rtl="0">
              <a:spcBef>
                <a:spcPct val="0"/>
              </a:spcBef>
            </a:pPr>
            <a:r>
              <a:rPr lang="en-US" sz="24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Data can be analyzed by various forms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81C410-1744-4DF6-84EF-6ADAD91EC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549"/>
            <a:ext cx="9143999" cy="4205951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IN" sz="7200" dirty="0">
                <a:solidFill>
                  <a:schemeClr val="bg1"/>
                </a:solidFill>
                <a:latin typeface="Algerian" panose="04020705040A02060702" pitchFamily="82" charset="0"/>
              </a:rPr>
              <a:t>   Objective		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141315" y="1215341"/>
          <a:ext cx="6755757" cy="365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77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graphicEl>
                                              <a:dgm id="{ACBF4AF3-FAB8-444C-81AB-52C89640E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C43EB61A-2E04-409F-8F87-79F190ED3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72025E-E8B8-4F94-94D0-DC22D7F76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2572025E-E8B8-4F94-94D0-DC22D7F76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BF646D7A-C7D0-4489-A68F-61F32B7DB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B0666F-2CF1-4C21-A251-46E6EBFF7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E4B0666F-2CF1-4C21-A251-46E6EBFF7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41BC1ABA-1F87-4B1E-94EC-41724CD1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84ED54-4761-44DA-8086-D5FD397A1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1000"/>
                                        <p:tgtEl>
                                          <p:spTgt spid="4">
                                            <p:graphicEl>
                                              <a:dgm id="{5284ED54-4761-44DA-8086-D5FD397A1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graphicEl>
                                              <a:dgm id="{D88C7409-AB93-4FE3-A61D-F51EE8A4B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B5BDBA-3C7A-41F1-8C33-F13937A84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87B5BDBA-3C7A-41F1-8C33-F13937A84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B68F94D2-D73D-420A-802B-DFDC9BE4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706799-997B-4F74-B652-58B58A51E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9" dur="1000"/>
                                        <p:tgtEl>
                                          <p:spTgt spid="4">
                                            <p:graphicEl>
                                              <a:dgm id="{9B706799-997B-4F74-B652-58B58A51EA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B21EC-2356-4396-97C4-49B7745FD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EF0B21EC-2356-4396-97C4-49B7745FD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graphicEl>
                                              <a:dgm id="{EF0B21EC-2356-4396-97C4-49B7745FD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graphicEl>
                                              <a:dgm id="{EF0B21EC-2356-4396-97C4-49B7745FD8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26F792-FEB5-424C-A10A-6CC8B81CE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BC26F792-FEB5-424C-A10A-6CC8B81CE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graphicEl>
                                              <a:dgm id="{BC26F792-FEB5-424C-A10A-6CC8B81CE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graphicEl>
                                              <a:dgm id="{BC26F792-FEB5-424C-A10A-6CC8B81CE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12BC0E-8249-4AC0-A05A-30FC6F37D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graphicEl>
                                              <a:dgm id="{5312BC0E-8249-4AC0-A05A-30FC6F37D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graphicEl>
                                              <a:dgm id="{5312BC0E-8249-4AC0-A05A-30FC6F37D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>
                                            <p:graphicEl>
                                              <a:dgm id="{5312BC0E-8249-4AC0-A05A-30FC6F37D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849E5E-D4FC-4EEF-B483-C8F98614F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F5849E5E-D4FC-4EEF-B483-C8F98614F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graphicEl>
                                              <a:dgm id="{F5849E5E-D4FC-4EEF-B483-C8F98614F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graphicEl>
                                              <a:dgm id="{F5849E5E-D4FC-4EEF-B483-C8F98614F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feasibility study</a:t>
            </a:r>
            <a:endParaRPr 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441107" y="1169044"/>
          <a:ext cx="6263056" cy="348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77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>
                                            <p:graphicEl>
                                              <a:dgm id="{9BAB0C97-4D63-4C99-8206-401A2FF71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ED0235F1-AC18-4B5C-9002-40606FCF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14D7F0CD-B76E-4BD1-BEC1-24053A8ED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2CF2E2FF-4BAD-4B4B-BA22-48543469B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01A7220D-402F-4859-942C-C4F5C3E2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D273CFE6-15AC-4530-9A36-01F79BF1A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4140A7D3-1BD0-4C6E-8821-4EE6DB00C3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790" y="217554"/>
            <a:ext cx="7402009" cy="85725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 Functional requirement</a:t>
            </a:r>
          </a:p>
        </p:txBody>
      </p:sp>
      <p:graphicFrame>
        <p:nvGraphicFramePr>
          <p:cNvPr id="10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988794"/>
              </p:ext>
            </p:extLst>
          </p:nvPr>
        </p:nvGraphicFramePr>
        <p:xfrm>
          <a:off x="2326510" y="1435261"/>
          <a:ext cx="6188839" cy="3197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nput_streaming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2872" y="1529753"/>
            <a:ext cx="1820865" cy="1421668"/>
          </a:xfrm>
          <a:prstGeom prst="rect">
            <a:avLst/>
          </a:prstGeom>
        </p:spPr>
      </p:pic>
      <p:pic>
        <p:nvPicPr>
          <p:cNvPr id="13" name="Picture 12" descr="selection_cri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8835" y="2546432"/>
            <a:ext cx="1878345" cy="1446835"/>
          </a:xfrm>
          <a:prstGeom prst="rect">
            <a:avLst/>
          </a:prstGeom>
        </p:spPr>
      </p:pic>
      <p:pic>
        <p:nvPicPr>
          <p:cNvPr id="15" name="Picture 14" descr="procccc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1374" y="1413092"/>
            <a:ext cx="1819250" cy="1376408"/>
          </a:xfrm>
          <a:prstGeom prst="rect">
            <a:avLst/>
          </a:prstGeom>
        </p:spPr>
      </p:pic>
      <p:pic>
        <p:nvPicPr>
          <p:cNvPr id="7" name="Picture 6" descr="selec_ico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3013" y="4024131"/>
            <a:ext cx="536293" cy="5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744" y="205979"/>
            <a:ext cx="7685590" cy="85725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Non Functional requirement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2013995" y="1585731"/>
          <a:ext cx="6338895" cy="302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performance_fi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5569" y="1516286"/>
            <a:ext cx="1875099" cy="1438121"/>
          </a:xfrm>
          <a:prstGeom prst="rect">
            <a:avLst/>
          </a:prstGeom>
        </p:spPr>
      </p:pic>
      <p:pic>
        <p:nvPicPr>
          <p:cNvPr id="9" name="Picture 8" descr="cloud safety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3736" y="2546431"/>
            <a:ext cx="1886674" cy="1418872"/>
          </a:xfrm>
          <a:prstGeom prst="rect">
            <a:avLst/>
          </a:prstGeom>
        </p:spPr>
      </p:pic>
      <p:pic>
        <p:nvPicPr>
          <p:cNvPr id="11" name="Picture 10" descr="safety_ii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66661" y="1527349"/>
            <a:ext cx="1839790" cy="14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219989C-6534-4081-88F9-01A1845F375C}"/>
              </a:ext>
            </a:extLst>
          </p:cNvPr>
          <p:cNvGrpSpPr/>
          <p:nvPr/>
        </p:nvGrpSpPr>
        <p:grpSpPr>
          <a:xfrm>
            <a:off x="6738861" y="1637013"/>
            <a:ext cx="1354081" cy="1420513"/>
            <a:chOff x="8985148" y="2182683"/>
            <a:chExt cx="1805441" cy="1894017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03A4C65-5C87-4C63-A0E1-4DF161B02937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447283-DB73-4C8A-99DE-552ACE3319FB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C5E5B-C4A7-4BE2-9DAD-E90FC41E4DCA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4786007" y="1637013"/>
            <a:ext cx="1354081" cy="1420513"/>
            <a:chOff x="6381342" y="2182683"/>
            <a:chExt cx="1805441" cy="1894017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2913349" y="1637013"/>
            <a:ext cx="1354081" cy="1420513"/>
            <a:chOff x="3884465" y="2182683"/>
            <a:chExt cx="1805441" cy="1894017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040691" y="1637013"/>
            <a:ext cx="1354081" cy="1420513"/>
            <a:chOff x="1387588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842408" y="162346"/>
            <a:ext cx="545918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000" dirty="0">
                <a:solidFill>
                  <a:prstClr val="white"/>
                </a:solidFill>
                <a:latin typeface="Algerian" panose="04020705040A02060702" pitchFamily="82" charset="0"/>
              </a:rPr>
              <a:t>PROBLEM STATEMENT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4034067" y="780602"/>
            <a:ext cx="1075867" cy="142875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120888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2993546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4866204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6C7CC-77EF-41CA-B323-66B868940684}"/>
              </a:ext>
            </a:extLst>
          </p:cNvPr>
          <p:cNvSpPr/>
          <p:nvPr/>
        </p:nvSpPr>
        <p:spPr>
          <a:xfrm flipV="1">
            <a:off x="6819058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9AF21-2235-48F7-BCB5-97AAA5BB7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17" y="3679217"/>
            <a:ext cx="679326" cy="67932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7" y="3686006"/>
            <a:ext cx="675122" cy="6751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45F41EB-76B8-4D33-BDB3-4A3E0743A1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83" y="3686006"/>
            <a:ext cx="679328" cy="6793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320AA8-1E5E-496F-9945-24C0399B8D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56" y="3659453"/>
            <a:ext cx="699090" cy="69909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BD90705-18BB-473B-A34A-340D3FE7B602}"/>
              </a:ext>
            </a:extLst>
          </p:cNvPr>
          <p:cNvGrpSpPr/>
          <p:nvPr/>
        </p:nvGrpSpPr>
        <p:grpSpPr>
          <a:xfrm>
            <a:off x="1116637" y="2878082"/>
            <a:ext cx="1208305" cy="1248148"/>
            <a:chOff x="1488849" y="3837442"/>
            <a:chExt cx="1611073" cy="166419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6EA5B9-609B-41D8-BAEB-1AB2F8B9359E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SUGGESTION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D7EC4-BD0C-414A-BAC7-6A87FBE0FD33}"/>
                </a:ext>
              </a:extLst>
            </p:cNvPr>
            <p:cNvSpPr txBox="1"/>
            <p:nvPr/>
          </p:nvSpPr>
          <p:spPr>
            <a:xfrm>
              <a:off x="1508340" y="4085867"/>
              <a:ext cx="159158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Difficulty in provide suggestions to the user</a:t>
              </a:r>
            </a:p>
            <a:p>
              <a:pPr algn="ctr" defTabSz="685800"/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51385-1E45-4902-BDC3-8DDF59AAC454}"/>
              </a:ext>
            </a:extLst>
          </p:cNvPr>
          <p:cNvGrpSpPr/>
          <p:nvPr/>
        </p:nvGrpSpPr>
        <p:grpSpPr>
          <a:xfrm>
            <a:off x="2983255" y="2878081"/>
            <a:ext cx="1193687" cy="809120"/>
            <a:chOff x="3977674" y="3837442"/>
            <a:chExt cx="1591582" cy="107882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F8B1AD-BE20-4D97-80BF-AC12A3B886DB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ACCURACY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2BC42F-0899-4CCE-A35A-4E495A05687C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Accuracy in prediction of data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746BE-76D9-44D6-8ED0-355F952A375E}"/>
              </a:ext>
            </a:extLst>
          </p:cNvPr>
          <p:cNvGrpSpPr/>
          <p:nvPr/>
        </p:nvGrpSpPr>
        <p:grpSpPr>
          <a:xfrm>
            <a:off x="4866207" y="2856205"/>
            <a:ext cx="1273880" cy="830996"/>
            <a:chOff x="6488272" y="3808274"/>
            <a:chExt cx="1698505" cy="110799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85E69A-BADF-47FA-97F2-BF77348F278C}"/>
                </a:ext>
              </a:extLst>
            </p:cNvPr>
            <p:cNvSpPr txBox="1"/>
            <p:nvPr/>
          </p:nvSpPr>
          <p:spPr>
            <a:xfrm>
              <a:off x="6499713" y="3808274"/>
              <a:ext cx="168706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AUTOMATION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CFAA18-F935-43EC-B7D9-4E19F5F37090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Accuracy in prediction of data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EAB50F2-56A8-4020-BA7E-223D0388029E}"/>
              </a:ext>
            </a:extLst>
          </p:cNvPr>
          <p:cNvGrpSpPr/>
          <p:nvPr/>
        </p:nvGrpSpPr>
        <p:grpSpPr>
          <a:xfrm>
            <a:off x="6815431" y="2878081"/>
            <a:ext cx="1193687" cy="809120"/>
            <a:chOff x="9087242" y="3837442"/>
            <a:chExt cx="1591582" cy="10788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FCA09-96C1-48B9-A4BF-FC3BC14E65FF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1C7CBB"/>
                  </a:solidFill>
                  <a:latin typeface="Tw Cen MT" panose="020B0602020104020603" pitchFamily="34" charset="0"/>
                </a:rPr>
                <a:t>DEMAND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0ABEF2-EA94-4E61-B642-F3A2B133F939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Demand shaping and planning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28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9" y="1280161"/>
            <a:ext cx="8206451" cy="1315894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System Analysis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7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19620"/>
            <a:ext cx="7207468" cy="613245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80EA6A-2369-4939-B179-76F9CA645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444874"/>
              </p:ext>
            </p:extLst>
          </p:nvPr>
        </p:nvGraphicFramePr>
        <p:xfrm>
          <a:off x="2660795" y="879676"/>
          <a:ext cx="6344309" cy="380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CD8FB10-CEF4-44B4-B584-4DDA236CFB77}"/>
              </a:ext>
            </a:extLst>
          </p:cNvPr>
          <p:cNvSpPr/>
          <p:nvPr/>
        </p:nvSpPr>
        <p:spPr>
          <a:xfrm>
            <a:off x="1981386" y="-67235"/>
            <a:ext cx="72074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lgerian" panose="04020705040A02060702" pitchFamily="82" charset="0"/>
              </a:rPr>
              <a:t>Intended user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366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19620"/>
            <a:ext cx="7830670" cy="586351"/>
          </a:xfrm>
        </p:spPr>
        <p:txBody>
          <a:bodyPr>
            <a:no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Algerian" panose="04020705040A02060702" pitchFamily="82" charset="0"/>
              </a:rPr>
              <a:t>Gantt chart</a:t>
            </a:r>
            <a:endParaRPr lang="en-IN" sz="3600" b="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592" y="1071685"/>
            <a:ext cx="6862143" cy="379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70366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036" y="1654140"/>
            <a:ext cx="7449670" cy="185962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Software requirement specification</a:t>
            </a:r>
            <a:b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chemeClr val="bg1"/>
                </a:solidFill>
                <a:latin typeface="Algerian" panose="04020705040A02060702" pitchFamily="82" charset="0"/>
              </a:rPr>
              <a:t>(srs)</a:t>
            </a:r>
            <a:endParaRPr lang="en-IN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0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273844"/>
            <a:ext cx="8621736" cy="897410"/>
          </a:xfrm>
        </p:spPr>
        <p:txBody>
          <a:bodyPr/>
          <a:lstStyle/>
          <a:p>
            <a:pPr lvl="0" algn="ctr"/>
            <a:r>
              <a:rPr lang="en-US" dirty="0">
                <a:latin typeface="Algerian" pitchFamily="82" charset="0"/>
              </a:rPr>
              <a:t>hardware Requirement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061" y="1671591"/>
            <a:ext cx="4040188" cy="529937"/>
          </a:xfrm>
        </p:spPr>
        <p:txBody>
          <a:bodyPr>
            <a:normAutofit/>
          </a:bodyPr>
          <a:lstStyle/>
          <a:p>
            <a:pPr algn="ctr"/>
            <a:r>
              <a:rPr lang="en-IN" sz="2800" b="0" dirty="0">
                <a:solidFill>
                  <a:schemeClr val="tx2">
                    <a:lumMod val="50000"/>
                  </a:schemeClr>
                </a:solidFill>
                <a:latin typeface="Algerian" pitchFamily="82" charset="0"/>
              </a:rPr>
              <a:t>Client Side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1635448"/>
            <a:ext cx="4041775" cy="540328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Aldhabi" pitchFamily="2" charset="-78"/>
              </a:rPr>
              <a:t>Server Side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30448" y="2491548"/>
            <a:ext cx="3719245" cy="180825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91200" y="2459423"/>
            <a:ext cx="3585681" cy="18288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Processor	        :          Dual Core or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RAM	        :          1 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Disk space	        :          500 GB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Monitor	        :          15’’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Others	        :          Keyboard, mouse, 	                   Internet Connection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11754" y="2690530"/>
            <a:ext cx="3195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Processor	     :          Dual Core or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	     :          1 GB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Disk space	     :          500 GB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	     :          15’’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Others	     :          Keyboard, mouse, 	                Internet Connection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3844"/>
            <a:ext cx="6898510" cy="897410"/>
          </a:xfrm>
        </p:spPr>
        <p:txBody>
          <a:bodyPr/>
          <a:lstStyle/>
          <a:p>
            <a:pPr lvl="0" algn="ctr"/>
            <a:r>
              <a:rPr lang="en-US" dirty="0">
                <a:latin typeface="Algerian" pitchFamily="82" charset="0"/>
              </a:rPr>
              <a:t>software Requirement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7107" y="1613718"/>
            <a:ext cx="4040188" cy="529937"/>
          </a:xfrm>
        </p:spPr>
        <p:txBody>
          <a:bodyPr>
            <a:normAutofit/>
          </a:bodyPr>
          <a:lstStyle/>
          <a:p>
            <a:pPr algn="ctr"/>
            <a:r>
              <a:rPr lang="en-IN" sz="2800" b="0" dirty="0">
                <a:solidFill>
                  <a:schemeClr val="tx2">
                    <a:lumMod val="50000"/>
                  </a:schemeClr>
                </a:solidFill>
                <a:latin typeface="Algerian" pitchFamily="82" charset="0"/>
              </a:rPr>
              <a:t>Client Side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71603" y="2183083"/>
            <a:ext cx="4040188" cy="2137871"/>
          </a:xfrm>
        </p:spPr>
        <p:txBody>
          <a:bodyPr/>
          <a:lstStyle/>
          <a:p>
            <a:pPr>
              <a:buNone/>
            </a:pPr>
            <a:r>
              <a:rPr lang="en-IN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43331" y="1600725"/>
            <a:ext cx="4041775" cy="552165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Aldhabi" pitchFamily="2" charset="-78"/>
              </a:rPr>
              <a:t>Server Side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481558" y="2407534"/>
            <a:ext cx="3494513" cy="203714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59078" y="2442257"/>
            <a:ext cx="3622876" cy="198434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7029" y="2540057"/>
            <a:ext cx="3195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Browser      :       Google Chrome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Firefox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  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IE9 or above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3401" y="2642929"/>
            <a:ext cx="29897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Browser (chrome,FF,IE9 or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Windows 7 or above / Linux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VScode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SQliteManager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 3.7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Flask</a:t>
            </a:r>
          </a:p>
        </p:txBody>
      </p:sp>
      <p:pic>
        <p:nvPicPr>
          <p:cNvPr id="18" name="Picture 17" descr="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514" y="3452120"/>
            <a:ext cx="846120" cy="846120"/>
          </a:xfrm>
          <a:prstGeom prst="rect">
            <a:avLst/>
          </a:prstGeom>
        </p:spPr>
      </p:pic>
      <p:pic>
        <p:nvPicPr>
          <p:cNvPr id="19" name="Picture 18" descr="cchh__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7854" y="3440546"/>
            <a:ext cx="815296" cy="815296"/>
          </a:xfrm>
          <a:prstGeom prst="rect">
            <a:avLst/>
          </a:prstGeom>
        </p:spPr>
      </p:pic>
      <p:pic>
        <p:nvPicPr>
          <p:cNvPr id="20" name="Picture 19" descr="IE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4324" y="3410637"/>
            <a:ext cx="840744" cy="84074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83" y="1654140"/>
            <a:ext cx="7207468" cy="1285830"/>
          </a:xfrm>
        </p:spPr>
        <p:txBody>
          <a:bodyPr>
            <a:no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Module description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06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3524" y="274638"/>
            <a:ext cx="6609144" cy="9937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DATA WRANGLING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73237365"/>
              </p:ext>
            </p:extLst>
          </p:nvPr>
        </p:nvGraphicFramePr>
        <p:xfrm>
          <a:off x="1863524" y="1143000"/>
          <a:ext cx="6735870" cy="3603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021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DE97F5-595F-4625-A134-2D2BAFB6C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72DE97F5-595F-4625-A134-2D2BAFB6C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72DE97F5-595F-4625-A134-2D2BAFB6C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72DE97F5-595F-4625-A134-2D2BAFB6C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graphicEl>
                                              <a:dgm id="{72DE97F5-595F-4625-A134-2D2BAFB6C8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52104E-BE5F-4D76-BF30-E11415320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E552104E-BE5F-4D76-BF30-E11415320E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7F595E-4126-4C20-A9C9-9291F690C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1F7F595E-4126-4C20-A9C9-9291F690C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1F7F595E-4126-4C20-A9C9-9291F690C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1F7F595E-4126-4C20-A9C9-9291F690C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1F7F595E-4126-4C20-A9C9-9291F690CD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88E672-44A6-4EB5-9498-9373A0184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D88E672-44A6-4EB5-9498-9373A0184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9D58AC-E17B-4128-B524-F38FC6F34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D29D58AC-E17B-4128-B524-F38FC6F34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D29D58AC-E17B-4128-B524-F38FC6F34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D29D58AC-E17B-4128-B524-F38FC6F34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D29D58AC-E17B-4128-B524-F38FC6F34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359DFB-2A45-4028-95B1-B783F3BA33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F359DFB-2A45-4028-95B1-B783F3BA33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346148-B8F5-4EE2-AF7B-D13BDA917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31346148-B8F5-4EE2-AF7B-D13BDA917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graphicEl>
                                              <a:dgm id="{31346148-B8F5-4EE2-AF7B-D13BDA917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31346148-B8F5-4EE2-AF7B-D13BDA917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31346148-B8F5-4EE2-AF7B-D13BDA9171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C5A563-B800-4E71-B752-F745C7A72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E3C5A563-B800-4E71-B752-F745C7A72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2A604E-9043-4491-AB56-D7E31124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graphicEl>
                                              <a:dgm id="{0A2A604E-9043-4491-AB56-D7E31124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0A2A604E-9043-4491-AB56-D7E31124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0A2A604E-9043-4491-AB56-D7E31124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graphicEl>
                                              <a:dgm id="{0A2A604E-9043-4491-AB56-D7E3112497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1397" y="312516"/>
            <a:ext cx="6829064" cy="9558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EXPLORATORY DATA ANALYSIS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80EA6A-2369-4939-B179-76F9CA645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901810"/>
              </p:ext>
            </p:extLst>
          </p:nvPr>
        </p:nvGraphicFramePr>
        <p:xfrm>
          <a:off x="1295400" y="977584"/>
          <a:ext cx="7848600" cy="416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162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5488" y="185195"/>
            <a:ext cx="6194827" cy="1002195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Success failure evaluation</a:t>
            </a:r>
            <a:endParaRPr lang="en-IN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80EA6A-2369-4939-B179-76F9CA645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111949"/>
              </p:ext>
            </p:extLst>
          </p:nvPr>
        </p:nvGraphicFramePr>
        <p:xfrm>
          <a:off x="2720051" y="1365813"/>
          <a:ext cx="5011837" cy="3777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46CAF7C-B0C7-4109-92D1-0B31B036AB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93" y="1342663"/>
            <a:ext cx="1588315" cy="1157469"/>
          </a:xfrm>
          <a:prstGeom prst="rect">
            <a:avLst/>
          </a:prstGeom>
          <a:effectLst>
            <a:glow rad="101600">
              <a:schemeClr val="accent4">
                <a:alpha val="6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F71B0-E3CE-4E7B-AA3F-7CA7D92A57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41" y="1354238"/>
            <a:ext cx="1607645" cy="118061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DEE88-8BC5-425D-878E-860316A3E6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54" y="3391382"/>
            <a:ext cx="1516284" cy="114589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255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2913349" y="1637013"/>
            <a:ext cx="1354081" cy="1420513"/>
            <a:chOff x="3884465" y="2182683"/>
            <a:chExt cx="1805441" cy="1894017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040691" y="1637013"/>
            <a:ext cx="1354081" cy="1420513"/>
            <a:chOff x="1387588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120888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2993546" y="2357437"/>
            <a:ext cx="1193687" cy="227399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9AF21-2235-48F7-BCB5-97AAA5BB7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17" y="3679217"/>
            <a:ext cx="679326" cy="67932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77" y="3686006"/>
            <a:ext cx="675122" cy="67512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BD90705-18BB-473B-A34A-340D3FE7B602}"/>
              </a:ext>
            </a:extLst>
          </p:cNvPr>
          <p:cNvGrpSpPr/>
          <p:nvPr/>
        </p:nvGrpSpPr>
        <p:grpSpPr>
          <a:xfrm>
            <a:off x="1116637" y="2878081"/>
            <a:ext cx="1278135" cy="1086565"/>
            <a:chOff x="1488849" y="3837442"/>
            <a:chExt cx="1704180" cy="14487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6EA5B9-609B-41D8-BAEB-1AB2F8B9359E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EMOTIONS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FD7EC4-BD0C-414A-BAC7-6A87FBE0FD33}"/>
                </a:ext>
              </a:extLst>
            </p:cNvPr>
            <p:cNvSpPr txBox="1"/>
            <p:nvPr/>
          </p:nvSpPr>
          <p:spPr>
            <a:xfrm>
              <a:off x="1508340" y="4085867"/>
              <a:ext cx="16846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Customer emotion detection and right response matching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C51385-1E45-4902-BDC3-8DDF59AAC454}"/>
              </a:ext>
            </a:extLst>
          </p:cNvPr>
          <p:cNvGrpSpPr/>
          <p:nvPr/>
        </p:nvGrpSpPr>
        <p:grpSpPr>
          <a:xfrm>
            <a:off x="2983255" y="2878080"/>
            <a:ext cx="1193687" cy="970703"/>
            <a:chOff x="3977674" y="3837442"/>
            <a:chExt cx="1591582" cy="129427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F8B1AD-BE20-4D97-80BF-AC12A3B886DB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STREAMING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2BC42F-0899-4CCE-A35A-4E495A05687C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IN" sz="1050" dirty="0">
                  <a:solidFill>
                    <a:prstClr val="black"/>
                  </a:solidFill>
                  <a:latin typeface="Calibri" panose="020F0502020204030204"/>
                </a:rPr>
                <a:t>Unable to handle the streaming data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746BE-76D9-44D6-8ED0-355F952A375E}"/>
              </a:ext>
            </a:extLst>
          </p:cNvPr>
          <p:cNvGrpSpPr/>
          <p:nvPr/>
        </p:nvGrpSpPr>
        <p:grpSpPr>
          <a:xfrm>
            <a:off x="4866204" y="2878085"/>
            <a:ext cx="1193687" cy="485955"/>
            <a:chOff x="6488272" y="3837442"/>
            <a:chExt cx="1591582" cy="64793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85E69A-BADF-47FA-97F2-BF77348F278C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135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CFAA18-F935-43EC-B7D9-4E19F5F37090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EAB50F2-56A8-4020-BA7E-223D0388029E}"/>
              </a:ext>
            </a:extLst>
          </p:cNvPr>
          <p:cNvGrpSpPr/>
          <p:nvPr/>
        </p:nvGrpSpPr>
        <p:grpSpPr>
          <a:xfrm>
            <a:off x="6815431" y="2878085"/>
            <a:ext cx="1193687" cy="485955"/>
            <a:chOff x="9087242" y="3837442"/>
            <a:chExt cx="1591582" cy="64793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FCA09-96C1-48B9-A4BF-FC3BC14E65FF}"/>
                </a:ext>
              </a:extLst>
            </p:cNvPr>
            <p:cNvSpPr txBox="1"/>
            <p:nvPr/>
          </p:nvSpPr>
          <p:spPr>
            <a:xfrm>
              <a:off x="9087242" y="3837442"/>
              <a:ext cx="159158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1350" b="1" dirty="0">
                <a:solidFill>
                  <a:srgbClr val="1C7CBB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0ABEF2-EA94-4E61-B642-F3A2B133F939}"/>
                </a:ext>
              </a:extLst>
            </p:cNvPr>
            <p:cNvSpPr txBox="1"/>
            <p:nvPr/>
          </p:nvSpPr>
          <p:spPr>
            <a:xfrm>
              <a:off x="9087242" y="4146827"/>
              <a:ext cx="1591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68687CB-A567-4A84-A132-72C2F3B82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84" y="1433146"/>
            <a:ext cx="3560885" cy="30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547" y="119620"/>
            <a:ext cx="6253521" cy="90146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Algerian" pitchFamily="82" charset="0"/>
              </a:rPr>
              <a:t>Geographical Analysis</a:t>
            </a:r>
            <a:endParaRPr lang="en-IN" sz="32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10" name="Flowchart: Stored Data 9"/>
          <p:cNvSpPr/>
          <p:nvPr/>
        </p:nvSpPr>
        <p:spPr>
          <a:xfrm>
            <a:off x="2225071" y="1862222"/>
            <a:ext cx="2979506" cy="2280863"/>
          </a:xfrm>
          <a:prstGeom prst="flowChartOnlineStorag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2875" y="2300239"/>
            <a:ext cx="2044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 amounts of geographical, temporal, and attribute related data are analyzed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19" descr="ge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0925" y="1510472"/>
            <a:ext cx="3732944" cy="31132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627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053" y="119620"/>
            <a:ext cx="6485016" cy="901460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itchFamily="82" charset="0"/>
              </a:rPr>
              <a:t>Trends Finding System</a:t>
            </a:r>
            <a:endParaRPr lang="en-IN" sz="28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7" name="Flowchart: Delay 6"/>
          <p:cNvSpPr/>
          <p:nvPr/>
        </p:nvSpPr>
        <p:spPr>
          <a:xfrm>
            <a:off x="5880979" y="1781592"/>
            <a:ext cx="2568540" cy="2578813"/>
          </a:xfrm>
          <a:prstGeom prst="flowChartDelay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1823" y="2106592"/>
            <a:ext cx="1666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 the future data based on recently observed trend</a:t>
            </a:r>
          </a:p>
        </p:txBody>
      </p:sp>
      <p:pic>
        <p:nvPicPr>
          <p:cNvPr id="11" name="Picture 10" descr="tren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2892" y="1665715"/>
            <a:ext cx="4266374" cy="27432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16605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719" y="183867"/>
            <a:ext cx="6620719" cy="9014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itchFamily="82" charset="0"/>
              </a:rPr>
              <a:t>Data Dimensionality Reduction Analysis</a:t>
            </a:r>
            <a:endParaRPr lang="en-IN" sz="28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6" name="Flowchart: Data 5"/>
          <p:cNvSpPr/>
          <p:nvPr/>
        </p:nvSpPr>
        <p:spPr>
          <a:xfrm>
            <a:off x="1499896" y="1570644"/>
            <a:ext cx="3143893" cy="2866490"/>
          </a:xfrm>
          <a:prstGeom prst="flowChartInputOutpu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1316" y="1944548"/>
            <a:ext cx="1678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</a:rPr>
              <a:t>Reducing  random by obtaining principal variables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159802" y="2962861"/>
            <a:ext cx="246580" cy="24658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2134939" y="3440130"/>
            <a:ext cx="246580" cy="24658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2367887" y="2941011"/>
            <a:ext cx="1232899" cy="26712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</a:rPr>
              <a:t>feature selection</a:t>
            </a:r>
          </a:p>
        </p:txBody>
      </p:sp>
      <p:sp>
        <p:nvSpPr>
          <p:cNvPr id="18" name="Flowchart: Alternate Process 17"/>
          <p:cNvSpPr/>
          <p:nvPr/>
        </p:nvSpPr>
        <p:spPr>
          <a:xfrm>
            <a:off x="2354600" y="3429856"/>
            <a:ext cx="1232899" cy="267128"/>
          </a:xfrm>
          <a:prstGeom prst="flowChartAlternateProcess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</a:rPr>
              <a:t>feature extraction </a:t>
            </a:r>
          </a:p>
        </p:txBody>
      </p:sp>
      <p:pic>
        <p:nvPicPr>
          <p:cNvPr id="19" name="Picture 18" descr="dimenti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6746" y="1315092"/>
            <a:ext cx="4271061" cy="309252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70366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19620"/>
            <a:ext cx="7207468" cy="9014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lgerian" pitchFamily="82" charset="0"/>
              </a:rPr>
              <a:t>Sentiments Analysis</a:t>
            </a:r>
            <a:endParaRPr lang="en-IN" sz="3600" dirty="0">
              <a:solidFill>
                <a:schemeClr val="bg1"/>
              </a:solidFill>
              <a:latin typeface="Algerian" pitchFamily="82" charset="0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257063" y="1539433"/>
          <a:ext cx="6204032" cy="336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8461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7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122" y="119620"/>
            <a:ext cx="6241947" cy="9014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itchFamily="82" charset="0"/>
              </a:rPr>
              <a:t>Correlation and coefficient handling </a:t>
            </a:r>
            <a:endParaRPr lang="en-IN" sz="28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6" name="Picture 5" descr="correlati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680" y="1443585"/>
            <a:ext cx="3676994" cy="30893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cross"/>
            <a:contourClr>
              <a:srgbClr val="969696"/>
            </a:contourClr>
          </a:sp3d>
        </p:spPr>
      </p:pic>
      <p:sp>
        <p:nvSpPr>
          <p:cNvPr id="10" name="Bevel 9"/>
          <p:cNvSpPr/>
          <p:nvPr/>
        </p:nvSpPr>
        <p:spPr>
          <a:xfrm>
            <a:off x="5399402" y="1407560"/>
            <a:ext cx="3195263" cy="3030876"/>
          </a:xfrm>
          <a:prstGeom prst="bevel">
            <a:avLst/>
          </a:prstGeom>
          <a:solidFill>
            <a:schemeClr val="tx2">
              <a:lumMod val="75000"/>
            </a:schemeClr>
          </a:solidFill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6270" y="2342508"/>
            <a:ext cx="1880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Investigating the relationship between two quantitative, continuous variables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13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72" y="119620"/>
            <a:ext cx="6794339" cy="901460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itchFamily="82" charset="0"/>
              </a:rPr>
              <a:t>Non-continuous Series Analysis</a:t>
            </a:r>
            <a:endParaRPr lang="en-IN" sz="32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10" name="Bevel 9"/>
          <p:cNvSpPr/>
          <p:nvPr/>
        </p:nvSpPr>
        <p:spPr>
          <a:xfrm>
            <a:off x="5960312" y="1527859"/>
            <a:ext cx="2929045" cy="2991600"/>
          </a:xfrm>
          <a:prstGeom prst="bevel">
            <a:avLst/>
          </a:prstGeom>
          <a:solidFill>
            <a:schemeClr val="tx2">
              <a:lumMod val="75000"/>
            </a:schemeClr>
          </a:solidFill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3429" y="2284635"/>
            <a:ext cx="1880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Investigating the relationship between two </a:t>
            </a:r>
            <a:r>
              <a:rPr lang="en-US" sz="1600" dirty="0">
                <a:solidFill>
                  <a:prstClr val="white"/>
                </a:solidFill>
                <a:latin typeface="Calibri"/>
              </a:rPr>
              <a:t>non-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quantitative variables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2FF6C-A248-4428-87FD-B2C533A7F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60" y="1509811"/>
            <a:ext cx="4237892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271" y="119620"/>
            <a:ext cx="6218798" cy="901460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itchFamily="82" charset="0"/>
              </a:rPr>
              <a:t>View  Display  Manager </a:t>
            </a:r>
            <a:endParaRPr lang="en-IN" sz="2800" b="0" dirty="0"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11" name="Picture 10" descr="manage cod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3719" y="1513824"/>
            <a:ext cx="3429000" cy="2412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GIF_DASH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8119" y="1868368"/>
            <a:ext cx="3369067" cy="2477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ounded Rectangle 12"/>
          <p:cNvSpPr/>
          <p:nvPr/>
        </p:nvSpPr>
        <p:spPr>
          <a:xfrm>
            <a:off x="2953365" y="3746297"/>
            <a:ext cx="1818526" cy="780836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perspectiveRigh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40442" y="1404547"/>
            <a:ext cx="1818526" cy="780836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perspectiveLef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urved Up Arrow 14"/>
          <p:cNvSpPr/>
          <p:nvPr/>
        </p:nvSpPr>
        <p:spPr>
          <a:xfrm>
            <a:off x="3759969" y="4448710"/>
            <a:ext cx="2702103" cy="5445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7350" y="3762943"/>
            <a:ext cx="138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manages the 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1270" y="1539433"/>
            <a:ext cx="151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Better view to user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8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36" y="1770927"/>
            <a:ext cx="5894707" cy="1261640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>
                <a:solidFill>
                  <a:schemeClr val="bg1"/>
                </a:solidFill>
                <a:latin typeface="Algerian" panose="04020705040A02060702" pitchFamily="82" charset="0"/>
              </a:rPr>
              <a:t>Logical and physical design</a:t>
            </a:r>
            <a:endParaRPr lang="en-IN" sz="4000" b="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1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938" y="2179497"/>
            <a:ext cx="5937812" cy="484853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Algerian" panose="04020705040A02060702" pitchFamily="82" charset="0"/>
              </a:rPr>
              <a:t>CLASS DIAGRAM</a:t>
            </a:r>
            <a:endParaRPr lang="en-IN" sz="3200" b="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2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ass__diag-Page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5" y="209550"/>
            <a:ext cx="855345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511" y="2086897"/>
            <a:ext cx="5972537" cy="484853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4000" b="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9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__diag-Page-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722" y="0"/>
            <a:ext cx="73205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511" y="2086897"/>
            <a:ext cx="5972537" cy="484853"/>
          </a:xfrm>
        </p:spPr>
        <p:txBody>
          <a:bodyPr>
            <a:noAutofit/>
          </a:bodyPr>
          <a:lstStyle/>
          <a:p>
            <a:pPr algn="ctr"/>
            <a:r>
              <a:rPr lang="en-IN" sz="4000" b="0" dirty="0">
                <a:solidFill>
                  <a:schemeClr val="bg1"/>
                </a:solidFill>
                <a:latin typeface="Algerian" panose="04020705040A02060702" pitchFamily="82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18512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298" y="273844"/>
            <a:ext cx="6807052" cy="22943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5" name="Picture 4" descr="use_case_dia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0537" y="0"/>
            <a:ext cx="62619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5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511" y="2086897"/>
            <a:ext cx="5972537" cy="484853"/>
          </a:xfrm>
        </p:spPr>
        <p:txBody>
          <a:bodyPr>
            <a:noAutofit/>
          </a:bodyPr>
          <a:lstStyle/>
          <a:p>
            <a:pPr algn="ctr"/>
            <a:r>
              <a:rPr lang="en-IN" sz="4000" b="0" dirty="0">
                <a:solidFill>
                  <a:schemeClr val="bg1"/>
                </a:solidFill>
                <a:latin typeface="Algerian" panose="04020705040A02060702" pitchFamily="82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18512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298" y="273844"/>
            <a:ext cx="6807052" cy="22943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3" name="Picture 2" descr="edaactiv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721" y="45720"/>
            <a:ext cx="7708739" cy="48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5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511" y="2086897"/>
            <a:ext cx="5972537" cy="484853"/>
          </a:xfrm>
        </p:spPr>
        <p:txBody>
          <a:bodyPr>
            <a:noAutofit/>
          </a:bodyPr>
          <a:lstStyle/>
          <a:p>
            <a:pPr algn="ctr"/>
            <a:r>
              <a:rPr lang="en-IN" sz="4000" b="0" dirty="0">
                <a:solidFill>
                  <a:schemeClr val="bg1"/>
                </a:solidFill>
                <a:latin typeface="Algerian" panose="04020705040A02060702" pitchFamily="82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18512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F41683-D75B-47B2-8D2D-04D04AE9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298" y="273844"/>
            <a:ext cx="6807052" cy="22943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4" name="Picture 3" descr="sequence_dia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1170" y="138896"/>
            <a:ext cx="6886936" cy="48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6736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E930B8-3F0C-4D3F-BCE7-1F6504BAD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IN" dirty="0"/>
              <a:t>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A9B636D-8662-47B6-88D9-D87790E259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8586568"/>
              </p:ext>
            </p:extLst>
          </p:nvPr>
        </p:nvGraphicFramePr>
        <p:xfrm>
          <a:off x="1120140" y="2365695"/>
          <a:ext cx="7633027" cy="271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C30524AA-B2DD-4A1F-80A6-1FF689E3F5D4}"/>
              </a:ext>
            </a:extLst>
          </p:cNvPr>
          <p:cNvSpPr/>
          <p:nvPr/>
        </p:nvSpPr>
        <p:spPr>
          <a:xfrm>
            <a:off x="3029803" y="2811439"/>
            <a:ext cx="45719" cy="4571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4525445B-F11E-4A4C-B4A7-FFAEC83A33A7}"/>
              </a:ext>
            </a:extLst>
          </p:cNvPr>
          <p:cNvSpPr/>
          <p:nvPr/>
        </p:nvSpPr>
        <p:spPr>
          <a:xfrm>
            <a:off x="3502135" y="3222702"/>
            <a:ext cx="2869035" cy="1330518"/>
          </a:xfrm>
          <a:prstGeom prst="wedgeEllipseCallou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Give your competitors a tough fight.</a:t>
            </a:r>
            <a:endParaRPr lang="en-IN" dirty="0"/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AC78B153-E6D4-4BFB-9B5C-08D1E53D4119}"/>
              </a:ext>
            </a:extLst>
          </p:cNvPr>
          <p:cNvSpPr/>
          <p:nvPr/>
        </p:nvSpPr>
        <p:spPr>
          <a:xfrm>
            <a:off x="1874518" y="1307001"/>
            <a:ext cx="2926082" cy="1393544"/>
          </a:xfrm>
          <a:prstGeom prst="wedgeEllipseCallou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analytics of streaming data will give your business a boom </a:t>
            </a:r>
            <a:endParaRPr lang="en-IN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52279CFD-A4F5-488B-A827-AC61AEA19AC9}"/>
              </a:ext>
            </a:extLst>
          </p:cNvPr>
          <p:cNvSpPr/>
          <p:nvPr/>
        </p:nvSpPr>
        <p:spPr>
          <a:xfrm>
            <a:off x="5472081" y="1170156"/>
            <a:ext cx="2869035" cy="1330518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Huge business profit and quality service.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31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Rectangle 9">
            <a:extLst>
              <a:ext uri="{FF2B5EF4-FFF2-40B4-BE49-F238E27FC236}">
                <a16:creationId xmlns:a16="http://schemas.microsoft.com/office/drawing/2014/main" id="{D7714859-0CF1-43E0-8CC6-DC39AFE7ED8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81288" y="681038"/>
            <a:ext cx="3940969" cy="1102519"/>
          </a:xfrm>
        </p:spPr>
        <p:txBody>
          <a:bodyPr anchor="ctr"/>
          <a:lstStyle/>
          <a:p>
            <a:r>
              <a:rPr lang="es-ES" altLang="en-US" sz="33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thankyou11.gif">
            <a:extLst>
              <a:ext uri="{FF2B5EF4-FFF2-40B4-BE49-F238E27FC236}">
                <a16:creationId xmlns:a16="http://schemas.microsoft.com/office/drawing/2014/main" id="{ADDE4343-5EE6-47A7-A2AC-B105E65B6F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299" y="1245852"/>
            <a:ext cx="4270664" cy="3065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686449040"/>
              </p:ext>
            </p:extLst>
          </p:nvPr>
        </p:nvGraphicFramePr>
        <p:xfrm>
          <a:off x="914400" y="1131177"/>
          <a:ext cx="7826188" cy="3608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2" dur="1000" spd="-100000" fill="hold"/>
                                        <p:tgtEl>
                                          <p:spTgt spid="20">
                                            <p:graphicEl>
                                              <a:dgm id="{E789E225-4415-4192-B50B-602DB591C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1000" spd="-100000" fill="hold"/>
                                        <p:tgtEl>
                                          <p:spTgt spid="20">
                                            <p:graphicEl>
                                              <a:dgm id="{1EB62D43-4E38-49DB-8E30-7C0D6038A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0" dur="1000" spd="-100000" fill="hold"/>
                                        <p:tgtEl>
                                          <p:spTgt spid="20">
                                            <p:graphicEl>
                                              <a:dgm id="{5E193A34-0702-4BCA-AD5D-77BD35FFB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9" dur="1000" spd="-100000" fill="hold"/>
                                        <p:tgtEl>
                                          <p:spTgt spid="20">
                                            <p:graphicEl>
                                              <a:dgm id="{7D319365-36DD-468B-8BCF-1A1263F25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  <p:bldGraphic spid="20" grpI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5" y="1215342"/>
            <a:ext cx="3257170" cy="671331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Algerian" panose="04020705040A02060702" pitchFamily="82" charset="0"/>
              </a:rPr>
              <a:t>Dataset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48855" y="2372810"/>
            <a:ext cx="3008313" cy="1909823"/>
          </a:xfrm>
          <a:prstGeom prst="roundRect">
            <a:avLst/>
          </a:prstGeom>
          <a:solidFill>
            <a:srgbClr val="4091A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/>
            <a:r>
              <a:rPr lang="en-US" sz="1600" b="1" dirty="0"/>
              <a:t>Streaming Analytics</a:t>
            </a:r>
            <a:r>
              <a:rPr lang="en-US" sz="1600" dirty="0"/>
              <a:t> occurs immediately, companies must act on the </a:t>
            </a:r>
            <a:r>
              <a:rPr lang="en-US" sz="1600" b="1" dirty="0"/>
              <a:t>analytics data</a:t>
            </a:r>
            <a:r>
              <a:rPr lang="en-US" sz="1600" dirty="0"/>
              <a:t> quickly within a small window of opportunity before the </a:t>
            </a:r>
            <a:r>
              <a:rPr lang="en-US" sz="1600" b="1" dirty="0"/>
              <a:t>data</a:t>
            </a:r>
            <a:r>
              <a:rPr lang="en-US" sz="1600" dirty="0"/>
              <a:t> loses its value</a:t>
            </a:r>
          </a:p>
          <a:p>
            <a:pPr lvl="0"/>
            <a:endParaRPr lang="en-IN" sz="1600" dirty="0"/>
          </a:p>
        </p:txBody>
      </p:sp>
      <p:pic>
        <p:nvPicPr>
          <p:cNvPr id="6" name="Content Placeholder 17">
            <a:extLst>
              <a:ext uri="{FF2B5EF4-FFF2-40B4-BE49-F238E27FC236}">
                <a16:creationId xmlns:a16="http://schemas.microsoft.com/office/drawing/2014/main" id="{23B372FB-2B53-48C2-B8F0-F52DFD6AB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1250066"/>
            <a:ext cx="5349031" cy="3669175"/>
          </a:xfrm>
        </p:spPr>
      </p:pic>
    </p:spTree>
    <p:extLst>
      <p:ext uri="{BB962C8B-B14F-4D97-AF65-F5344CB8AC3E}">
        <p14:creationId xmlns:p14="http://schemas.microsoft.com/office/powerpoint/2010/main" val="397822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470073321"/>
              </p:ext>
            </p:extLst>
          </p:nvPr>
        </p:nvGraphicFramePr>
        <p:xfrm>
          <a:off x="914400" y="1131177"/>
          <a:ext cx="7826188" cy="3608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6846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884418351"/>
              </p:ext>
            </p:extLst>
          </p:nvPr>
        </p:nvGraphicFramePr>
        <p:xfrm>
          <a:off x="1854679" y="595223"/>
          <a:ext cx="7826188" cy="417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223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142331324"/>
              </p:ext>
            </p:extLst>
          </p:nvPr>
        </p:nvGraphicFramePr>
        <p:xfrm>
          <a:off x="1854679" y="595223"/>
          <a:ext cx="7826188" cy="417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30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>
                                            <p:graphicEl>
                                              <a:dgm id="{98EF0A48-51F3-4633-9655-0D4D30171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graphicEl>
                                              <a:dgm id="{98A9225F-3F98-434B-83C5-8A74E2E65D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8921</Words>
  <Application>Microsoft Office PowerPoint</Application>
  <PresentationFormat>On-screen Show (16:9)</PresentationFormat>
  <Paragraphs>551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Algerian</vt:lpstr>
      <vt:lpstr>Arial</vt:lpstr>
      <vt:lpstr>Calibri</vt:lpstr>
      <vt:lpstr>Calibri Light</vt:lpstr>
      <vt:lpstr>Corbel</vt:lpstr>
      <vt:lpstr>Franklin Gothic Book</vt:lpstr>
      <vt:lpstr>Franklin Gothic Medium Cond</vt:lpstr>
      <vt:lpstr>Gill Sans MT</vt:lpstr>
      <vt:lpstr>Tw Cen MT</vt:lpstr>
      <vt:lpstr>Tw Cen MT Condensed</vt:lpstr>
      <vt:lpstr>Wingdings</vt:lpstr>
      <vt:lpstr>1_Office Theme</vt:lpstr>
      <vt:lpstr>7_Office Theme</vt:lpstr>
      <vt:lpstr>8_Office Theme</vt:lpstr>
      <vt:lpstr>9_Office Theme</vt:lpstr>
      <vt:lpstr>2_Office Theme</vt:lpstr>
      <vt:lpstr>DataTalks Data Talks just Listen… </vt:lpstr>
      <vt:lpstr>PowerPoint Presentation</vt:lpstr>
      <vt:lpstr>PowerPoint Presentation</vt:lpstr>
      <vt:lpstr>introduction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Proposed System </vt:lpstr>
      <vt:lpstr>Other Features</vt:lpstr>
      <vt:lpstr>Statistical data </vt:lpstr>
      <vt:lpstr>Data can be analyzed by various forms</vt:lpstr>
      <vt:lpstr>   Objective  </vt:lpstr>
      <vt:lpstr>feasibility study</vt:lpstr>
      <vt:lpstr> Functional requirement</vt:lpstr>
      <vt:lpstr>Non Functional requirement</vt:lpstr>
      <vt:lpstr>System Analysis</vt:lpstr>
      <vt:lpstr> </vt:lpstr>
      <vt:lpstr>Gantt chart</vt:lpstr>
      <vt:lpstr>Software requirement specification (srs)</vt:lpstr>
      <vt:lpstr>hardware Requirement</vt:lpstr>
      <vt:lpstr>software Requirement</vt:lpstr>
      <vt:lpstr>Module description</vt:lpstr>
      <vt:lpstr>DATA WRANGLING</vt:lpstr>
      <vt:lpstr>EXPLORATORY DATA ANALYSIS</vt:lpstr>
      <vt:lpstr>Success failure evaluation</vt:lpstr>
      <vt:lpstr>Geographical Analysis</vt:lpstr>
      <vt:lpstr>Trends Finding System</vt:lpstr>
      <vt:lpstr>Data Dimensionality Reduction Analysis</vt:lpstr>
      <vt:lpstr>Sentiments Analysis</vt:lpstr>
      <vt:lpstr>Correlation and coefficient handling </vt:lpstr>
      <vt:lpstr>Non-continuous Series Analysis</vt:lpstr>
      <vt:lpstr>View  Display  Manager </vt:lpstr>
      <vt:lpstr>Logical and physical design</vt:lpstr>
      <vt:lpstr>CLASS DIAGRAM</vt:lpstr>
      <vt:lpstr>PowerPoint Presentation</vt:lpstr>
      <vt:lpstr>PowerPoint Presentation</vt:lpstr>
      <vt:lpstr>Use case diagram</vt:lpstr>
      <vt:lpstr> </vt:lpstr>
      <vt:lpstr>Activity diagram</vt:lpstr>
      <vt:lpstr> </vt:lpstr>
      <vt:lpstr>Sequence diagram</vt:lpstr>
      <vt:lpstr> </vt:lpstr>
      <vt:lpstr>conclusion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2020-03-04T07:03:54Z</dcterms:modified>
</cp:coreProperties>
</file>